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6" r:id="rId2"/>
    <p:sldId id="300" r:id="rId3"/>
    <p:sldId id="285" r:id="rId4"/>
    <p:sldId id="303" r:id="rId5"/>
    <p:sldId id="287" r:id="rId6"/>
    <p:sldId id="298" r:id="rId7"/>
    <p:sldId id="288" r:id="rId8"/>
    <p:sldId id="293" r:id="rId9"/>
    <p:sldId id="294" r:id="rId10"/>
    <p:sldId id="295" r:id="rId11"/>
    <p:sldId id="297" r:id="rId12"/>
    <p:sldId id="299" r:id="rId13"/>
    <p:sldId id="304" r:id="rId14"/>
    <p:sldId id="289" r:id="rId15"/>
    <p:sldId id="302" r:id="rId16"/>
  </p:sldIdLst>
  <p:sldSz cx="9144000" cy="6858000" type="letter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ichner 1stLt Monica S" initials="E1MS" lastIdx="1" clrIdx="0">
    <p:extLst>
      <p:ext uri="{19B8F6BF-5375-455C-9EA6-DF929625EA0E}">
        <p15:presenceInfo xmlns:p15="http://schemas.microsoft.com/office/powerpoint/2012/main" userId="S-1-5-21-2103720589-201469717-587693536-30519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192E"/>
    <a:srgbClr val="0C2340"/>
    <a:srgbClr val="394E62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184" autoAdjust="0"/>
  </p:normalViewPr>
  <p:slideViewPr>
    <p:cSldViewPr>
      <p:cViewPr varScale="1">
        <p:scale>
          <a:sx n="46" d="100"/>
          <a:sy n="46" d="100"/>
        </p:scale>
        <p:origin x="3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6T08:59:11.864" idx="1">
    <p:pos x="10" y="10"/>
    <p:text>The USMC FAP order is pretty outdated so I included the DoDI and the newest Navy instruction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BEC75D2-78DA-4685-92FA-3DED6EAFB470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BC30870-B1AE-4AFE-BF42-3EF66F359E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46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3D6FDDC-F40E-42C3-9D93-D8C0AD9728B3}" type="datetimeFigureOut">
              <a:rPr lang="en-US" smtClean="0"/>
              <a:t>6/26/2020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6C765DF-7811-4254-A7CD-90046A8A9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6075" indent="-346075">
              <a:buFont typeface="Arial" panose="020B0604020202020204" pitchFamily="34" charset="0"/>
              <a:buChar char="•"/>
              <a:defRPr/>
            </a:pPr>
            <a:endParaRPr lang="en-US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146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80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74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12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981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20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46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r>
              <a:rPr lang="en-US" baseline="0" dirty="0" smtClean="0"/>
              <a:t> MCO 1754.11 (FAP order– March 2012) </a:t>
            </a:r>
          </a:p>
          <a:p>
            <a:r>
              <a:rPr lang="en-US" baseline="0" dirty="0" smtClean="0"/>
              <a:t>               </a:t>
            </a:r>
            <a:r>
              <a:rPr lang="en-US" baseline="0" dirty="0" err="1" smtClean="0"/>
              <a:t>DoDI</a:t>
            </a:r>
            <a:r>
              <a:rPr lang="en-US" baseline="0" dirty="0" smtClean="0"/>
              <a:t> 6400.01 (FAP May 2019) </a:t>
            </a:r>
          </a:p>
          <a:p>
            <a:r>
              <a:rPr lang="en-US" baseline="0" dirty="0" smtClean="0"/>
              <a:t>               OPVANIST 1752.2C (FAP May 2020)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192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DoDI</a:t>
            </a:r>
            <a:r>
              <a:rPr lang="en-US" baseline="0" dirty="0" smtClean="0"/>
              <a:t> 6400.01 </a:t>
            </a:r>
          </a:p>
          <a:p>
            <a:endParaRPr lang="en-US" baseline="0" dirty="0" smtClean="0"/>
          </a:p>
          <a:p>
            <a:r>
              <a:rPr lang="en-US" baseline="0" dirty="0" smtClean="0"/>
              <a:t>* This is NOT in the MCO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8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r>
              <a:rPr lang="en-US" baseline="0" dirty="0" smtClean="0"/>
              <a:t> MCO 1754.11 and </a:t>
            </a:r>
            <a:r>
              <a:rPr lang="en-US" baseline="0" dirty="0" err="1" smtClean="0"/>
              <a:t>DoDI</a:t>
            </a:r>
            <a:r>
              <a:rPr lang="en-US" baseline="0" dirty="0" smtClean="0"/>
              <a:t> 6400.01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641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6075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/>
              <a:t>Source:</a:t>
            </a:r>
            <a:r>
              <a:rPr lang="en-US" baseline="0" dirty="0" smtClean="0"/>
              <a:t> MCO 1754.11 and </a:t>
            </a:r>
            <a:r>
              <a:rPr lang="en-US" baseline="0" dirty="0" err="1" smtClean="0"/>
              <a:t>DoDI</a:t>
            </a:r>
            <a:r>
              <a:rPr lang="en-US" baseline="0" dirty="0" smtClean="0"/>
              <a:t> 6400.01</a:t>
            </a:r>
            <a:endParaRPr lang="en-US" dirty="0" smtClean="0"/>
          </a:p>
          <a:p>
            <a:pPr marL="346075" lvl="1" indent="0">
              <a:buFont typeface="Arial" charset="0"/>
              <a:buNone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32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Responsibilities source:</a:t>
            </a:r>
            <a:r>
              <a:rPr lang="en-US" baseline="0" dirty="0" smtClean="0"/>
              <a:t> MCO 1754.11 </a:t>
            </a:r>
          </a:p>
          <a:p>
            <a:endParaRPr lang="en-US" dirty="0" smtClean="0"/>
          </a:p>
          <a:p>
            <a:r>
              <a:rPr lang="en-US" dirty="0" smtClean="0"/>
              <a:t>DD </a:t>
            </a:r>
            <a:r>
              <a:rPr lang="en-US" dirty="0" smtClean="0"/>
              <a:t>Form 2967 Domestic Abuse Victim Reporting Option Statement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Source:</a:t>
            </a:r>
            <a:r>
              <a:rPr lang="en-US" baseline="0" dirty="0" smtClean="0"/>
              <a:t> OPNAVIST 1752.2C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41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13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765DF-7811-4254-A7CD-90046A8A93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10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76" y="0"/>
            <a:ext cx="4764024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74972"/>
            <a:ext cx="685800" cy="1283028"/>
          </a:xfrm>
          <a:prstGeom prst="rect">
            <a:avLst/>
          </a:prstGeom>
        </p:spPr>
      </p:pic>
      <p:sp>
        <p:nvSpPr>
          <p:cNvPr id="8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304800"/>
            <a:ext cx="4495800" cy="1524000"/>
          </a:xfrm>
        </p:spPr>
        <p:txBody>
          <a:bodyPr>
            <a:normAutofit/>
          </a:bodyPr>
          <a:lstStyle>
            <a:lvl1pPr marL="0" indent="0">
              <a:lnSpc>
                <a:spcPts val="2000"/>
              </a:lnSpc>
              <a:buNone/>
              <a:defRPr sz="24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Subject</a:t>
            </a:r>
          </a:p>
          <a:p>
            <a:pPr lvl="0"/>
            <a:r>
              <a:rPr lang="en-US" dirty="0" smtClean="0"/>
              <a:t>Subject</a:t>
            </a:r>
          </a:p>
          <a:p>
            <a:pPr lvl="0"/>
            <a:r>
              <a:rPr lang="en-US" dirty="0" smtClean="0"/>
              <a:t>Subject</a:t>
            </a:r>
          </a:p>
          <a:p>
            <a:pPr lvl="0"/>
            <a:r>
              <a:rPr lang="en-US" dirty="0" smtClean="0"/>
              <a:t>Subject</a:t>
            </a:r>
          </a:p>
          <a:p>
            <a:pPr lvl="0"/>
            <a:r>
              <a:rPr lang="en-US" dirty="0" smtClean="0"/>
              <a:t>Subject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228600" y="3200400"/>
            <a:ext cx="4495800" cy="457200"/>
          </a:xfrm>
        </p:spPr>
        <p:txBody>
          <a:bodyPr>
            <a:noAutofit/>
          </a:bodyPr>
          <a:lstStyle>
            <a:lvl1pPr marL="0" indent="0">
              <a:buNone/>
              <a:defRPr sz="22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Date of Brief</a:t>
            </a:r>
            <a:endParaRPr lang="en-US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228600" y="2590800"/>
            <a:ext cx="4495800" cy="533400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OPR</a:t>
            </a:r>
            <a:endParaRPr lang="en-US" dirty="0"/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3733800"/>
            <a:ext cx="4495800" cy="762000"/>
          </a:xfrm>
        </p:spPr>
        <p:txBody>
          <a:bodyPr>
            <a:normAutofit/>
          </a:bodyPr>
          <a:lstStyle>
            <a:lvl1pPr marL="0" indent="0">
              <a:buNone/>
              <a:defRPr sz="1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Briefer</a:t>
            </a:r>
            <a:endParaRPr lang="en-US" dirty="0"/>
          </a:p>
        </p:txBody>
      </p:sp>
      <p:sp>
        <p:nvSpPr>
          <p:cNvPr id="14" name="Footer Placeholder 21"/>
          <p:cNvSpPr>
            <a:spLocks noGrp="1"/>
          </p:cNvSpPr>
          <p:nvPr>
            <p:ph type="ftr" sz="quarter" idx="18"/>
          </p:nvPr>
        </p:nvSpPr>
        <p:spPr>
          <a:xfrm>
            <a:off x="5257800" y="6172200"/>
            <a:ext cx="2438400" cy="54927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u="sng" dirty="0" smtClean="0"/>
              <a:t>Point of Contact:</a:t>
            </a:r>
          </a:p>
          <a:p>
            <a:r>
              <a:rPr lang="en-US" dirty="0" smtClean="0"/>
              <a:t>Rank First Last Name</a:t>
            </a:r>
          </a:p>
          <a:p>
            <a:r>
              <a:rPr lang="en-US" dirty="0" smtClean="0"/>
              <a:t>Telephone #</a:t>
            </a:r>
            <a:endParaRPr lang="en-US" dirty="0"/>
          </a:p>
        </p:txBody>
      </p:sp>
      <p:sp>
        <p:nvSpPr>
          <p:cNvPr id="15" name="Date Placeholder 2"/>
          <p:cNvSpPr>
            <a:spLocks noGrp="1"/>
          </p:cNvSpPr>
          <p:nvPr>
            <p:ph type="dt" sz="half" idx="10"/>
          </p:nvPr>
        </p:nvSpPr>
        <p:spPr>
          <a:xfrm>
            <a:off x="2971800" y="6248400"/>
            <a:ext cx="19050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Version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122287"/>
            <a:ext cx="1961393" cy="65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8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819400"/>
            <a:ext cx="7086600" cy="1524000"/>
          </a:xfrm>
        </p:spPr>
        <p:txBody>
          <a:bodyPr>
            <a:normAutofit/>
          </a:bodyPr>
          <a:lstStyle>
            <a:lvl1pPr marL="0" indent="0">
              <a:lnSpc>
                <a:spcPts val="3000"/>
              </a:lnSpc>
              <a:buNone/>
              <a:defRPr sz="4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Slide Title</a:t>
            </a:r>
          </a:p>
          <a:p>
            <a:pPr lvl="0"/>
            <a:r>
              <a:rPr lang="en-US" dirty="0" smtClean="0"/>
              <a:t>Slide Title</a:t>
            </a:r>
          </a:p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362200"/>
            <a:ext cx="7086600" cy="381000"/>
          </a:xfrm>
        </p:spPr>
        <p:txBody>
          <a:bodyPr>
            <a:normAutofit/>
          </a:bodyPr>
          <a:lstStyle>
            <a:lvl1pPr marL="0" indent="0"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BRANCH/PROGRAM</a:t>
            </a:r>
            <a:endParaRPr lang="en-US" dirty="0"/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572000"/>
            <a:ext cx="7086600" cy="685800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6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AUTHOR NAME </a:t>
            </a:r>
          </a:p>
          <a:p>
            <a:pPr lvl="0"/>
            <a:r>
              <a:rPr lang="en-US" dirty="0" smtClean="0"/>
              <a:t>OR PREFACE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8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4724400" y="0"/>
            <a:ext cx="4419600" cy="61722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09600" y="6172200"/>
            <a:ext cx="8001000" cy="0"/>
          </a:xfrm>
          <a:prstGeom prst="line">
            <a:avLst/>
          </a:prstGeom>
          <a:ln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304800"/>
            <a:ext cx="3886200" cy="60960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533400" y="1219200"/>
            <a:ext cx="3886200" cy="4800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z="1200" dirty="0" smtClean="0"/>
              <a:t>Content: Lorem ipsum dolor sit </a:t>
            </a:r>
            <a:r>
              <a:rPr lang="en-US" sz="1200" dirty="0" err="1" smtClean="0"/>
              <a:t>amet</a:t>
            </a:r>
            <a:r>
              <a:rPr lang="en-US" sz="1200" dirty="0" smtClean="0"/>
              <a:t>, </a:t>
            </a:r>
            <a:r>
              <a:rPr lang="en-US" sz="1200" dirty="0" err="1" smtClean="0"/>
              <a:t>consectetuer</a:t>
            </a:r>
            <a:r>
              <a:rPr lang="en-US" sz="1200" dirty="0" smtClean="0"/>
              <a:t> </a:t>
            </a:r>
            <a:r>
              <a:rPr lang="en-US" sz="1200" dirty="0" err="1" smtClean="0"/>
              <a:t>adipiscing</a:t>
            </a:r>
            <a:r>
              <a:rPr lang="en-US" sz="1200" dirty="0" smtClean="0"/>
              <a:t> </a:t>
            </a:r>
            <a:r>
              <a:rPr lang="en-US" sz="1200" dirty="0" err="1" smtClean="0"/>
              <a:t>elit</a:t>
            </a:r>
            <a:r>
              <a:rPr lang="en-US" sz="1200" dirty="0" smtClean="0"/>
              <a:t>. </a:t>
            </a:r>
            <a:r>
              <a:rPr lang="en-US" sz="1200" dirty="0" err="1" smtClean="0"/>
              <a:t>Aenean</a:t>
            </a:r>
            <a:r>
              <a:rPr lang="en-US" sz="1200" dirty="0" smtClean="0"/>
              <a:t> </a:t>
            </a:r>
            <a:r>
              <a:rPr lang="en-US" sz="1200" dirty="0" err="1" smtClean="0"/>
              <a:t>commodo</a:t>
            </a:r>
            <a:r>
              <a:rPr lang="en-US" sz="1200" dirty="0" smtClean="0"/>
              <a:t> ligula </a:t>
            </a:r>
            <a:r>
              <a:rPr lang="en-US" sz="1200" dirty="0" err="1" smtClean="0"/>
              <a:t>eget</a:t>
            </a:r>
            <a:r>
              <a:rPr lang="en-US" sz="1200" dirty="0" smtClean="0"/>
              <a:t> dolor. </a:t>
            </a:r>
            <a:r>
              <a:rPr lang="en-US" sz="1200" dirty="0" err="1" smtClean="0"/>
              <a:t>Aenean</a:t>
            </a:r>
            <a:r>
              <a:rPr lang="en-US" sz="1200" dirty="0" smtClean="0"/>
              <a:t> </a:t>
            </a:r>
            <a:r>
              <a:rPr lang="en-US" sz="1200" dirty="0" err="1" smtClean="0"/>
              <a:t>massa</a:t>
            </a:r>
            <a:r>
              <a:rPr lang="en-US" sz="1200" dirty="0" smtClean="0"/>
              <a:t>. Cum </a:t>
            </a:r>
            <a:r>
              <a:rPr lang="en-US" sz="1200" dirty="0" err="1" smtClean="0"/>
              <a:t>sociis</a:t>
            </a:r>
            <a:r>
              <a:rPr lang="en-US" sz="1200" dirty="0" smtClean="0"/>
              <a:t> </a:t>
            </a:r>
            <a:r>
              <a:rPr lang="en-US" sz="1200" dirty="0" err="1" smtClean="0"/>
              <a:t>natoque</a:t>
            </a:r>
            <a:r>
              <a:rPr lang="en-US" sz="1200" dirty="0" smtClean="0"/>
              <a:t> </a:t>
            </a:r>
            <a:r>
              <a:rPr lang="en-US" sz="1200" dirty="0" err="1" smtClean="0"/>
              <a:t>penatibus</a:t>
            </a:r>
            <a:r>
              <a:rPr lang="en-US" sz="1200" dirty="0" smtClean="0"/>
              <a:t> et </a:t>
            </a:r>
            <a:r>
              <a:rPr lang="en-US" sz="1200" dirty="0" err="1" smtClean="0"/>
              <a:t>magnis</a:t>
            </a:r>
            <a:r>
              <a:rPr lang="en-US" sz="1200" dirty="0" smtClean="0"/>
              <a:t> dis parturient </a:t>
            </a:r>
            <a:r>
              <a:rPr lang="en-US" sz="1200" dirty="0" err="1" smtClean="0"/>
              <a:t>montes</a:t>
            </a:r>
            <a:r>
              <a:rPr lang="en-US" sz="1200" dirty="0" smtClean="0"/>
              <a:t>, </a:t>
            </a:r>
            <a:r>
              <a:rPr lang="en-US" sz="1200" dirty="0" err="1" smtClean="0"/>
              <a:t>nascetur</a:t>
            </a:r>
            <a:r>
              <a:rPr lang="en-US" sz="1200" dirty="0" smtClean="0"/>
              <a:t> </a:t>
            </a:r>
            <a:r>
              <a:rPr lang="en-US" sz="1200" dirty="0" err="1" smtClean="0"/>
              <a:t>ridiculus</a:t>
            </a:r>
            <a:r>
              <a:rPr lang="en-US" sz="1200" dirty="0" smtClean="0"/>
              <a:t> mus. </a:t>
            </a:r>
            <a:r>
              <a:rPr lang="en-US" sz="1200" dirty="0" err="1" smtClean="0"/>
              <a:t>Donec</a:t>
            </a:r>
            <a:r>
              <a:rPr lang="en-US" sz="1200" dirty="0" smtClean="0"/>
              <a:t> quam </a:t>
            </a:r>
            <a:r>
              <a:rPr lang="en-US" sz="1200" dirty="0" err="1" smtClean="0"/>
              <a:t>felis</a:t>
            </a:r>
            <a:r>
              <a:rPr lang="en-US" sz="1200" dirty="0" smtClean="0"/>
              <a:t>, </a:t>
            </a:r>
            <a:r>
              <a:rPr lang="en-US" sz="1200" dirty="0" err="1" smtClean="0"/>
              <a:t>ultricies</a:t>
            </a:r>
            <a:r>
              <a:rPr lang="en-US" sz="1200" dirty="0" smtClean="0"/>
              <a:t> </a:t>
            </a:r>
            <a:r>
              <a:rPr lang="en-US" sz="1200" dirty="0" err="1" smtClean="0"/>
              <a:t>nec</a:t>
            </a:r>
            <a:r>
              <a:rPr lang="en-US" sz="1200" dirty="0" smtClean="0"/>
              <a:t>, </a:t>
            </a:r>
            <a:r>
              <a:rPr lang="en-US" sz="1200" dirty="0" err="1" smtClean="0"/>
              <a:t>pellentesque</a:t>
            </a:r>
            <a:r>
              <a:rPr lang="en-US" sz="1200" dirty="0" smtClean="0"/>
              <a:t> </a:t>
            </a:r>
            <a:r>
              <a:rPr lang="en-US" sz="1200" dirty="0" err="1" smtClean="0"/>
              <a:t>eu</a:t>
            </a:r>
            <a:r>
              <a:rPr lang="en-US" sz="1200" dirty="0" smtClean="0"/>
              <a:t>, </a:t>
            </a:r>
            <a:r>
              <a:rPr lang="en-US" sz="1200" dirty="0" err="1" smtClean="0"/>
              <a:t>pretium</a:t>
            </a:r>
            <a:r>
              <a:rPr lang="en-US" sz="1200" dirty="0" smtClean="0"/>
              <a:t> </a:t>
            </a:r>
            <a:r>
              <a:rPr lang="en-US" sz="1200" dirty="0" err="1" smtClean="0"/>
              <a:t>quis</a:t>
            </a:r>
            <a:r>
              <a:rPr lang="en-US" sz="1200" dirty="0" smtClean="0"/>
              <a:t>, </a:t>
            </a:r>
            <a:r>
              <a:rPr lang="en-US" sz="1200" dirty="0" err="1" smtClean="0"/>
              <a:t>sem</a:t>
            </a:r>
            <a:endParaRPr lang="en-US" sz="1200" dirty="0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9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5BC166A9-DDD0-49CD-8DB0-614FA4CF7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5400000">
            <a:off x="1592580" y="3040380"/>
            <a:ext cx="61722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21"/>
          <p:cNvSpPr>
            <a:spLocks noGrp="1"/>
          </p:cNvSpPr>
          <p:nvPr>
            <p:ph type="ftr" sz="quarter" idx="18"/>
          </p:nvPr>
        </p:nvSpPr>
        <p:spPr>
          <a:xfrm>
            <a:off x="5791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Version Number/Last Update</a:t>
            </a:r>
            <a:endParaRPr lang="en-US" dirty="0"/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10"/>
          </p:nvPr>
        </p:nvSpPr>
        <p:spPr>
          <a:xfrm>
            <a:off x="4800600" y="6356350"/>
            <a:ext cx="990600" cy="365125"/>
          </a:xfrm>
        </p:spPr>
        <p:txBody>
          <a:bodyPr/>
          <a:lstStyle>
            <a:lvl1pPr algn="ctr">
              <a:defRPr/>
            </a:lvl1pPr>
          </a:lstStyle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3124200" y="6400800"/>
            <a:ext cx="1925097" cy="304800"/>
            <a:chOff x="2286000" y="6400800"/>
            <a:chExt cx="1925097" cy="304800"/>
          </a:xfrm>
        </p:grpSpPr>
        <p:grpSp>
          <p:nvGrpSpPr>
            <p:cNvPr id="4" name="Group 3"/>
            <p:cNvGrpSpPr/>
            <p:nvPr userDrawn="1"/>
          </p:nvGrpSpPr>
          <p:grpSpPr>
            <a:xfrm>
              <a:off x="2286000" y="6400800"/>
              <a:ext cx="1600200" cy="304800"/>
              <a:chOff x="2286000" y="6400800"/>
              <a:chExt cx="1600200" cy="304800"/>
            </a:xfrm>
          </p:grpSpPr>
          <p:sp>
            <p:nvSpPr>
              <p:cNvPr id="3" name="Rounded Rectangle 2"/>
              <p:cNvSpPr/>
              <p:nvPr userDrawn="1"/>
            </p:nvSpPr>
            <p:spPr>
              <a:xfrm>
                <a:off x="2286000" y="6400800"/>
                <a:ext cx="1600200" cy="304800"/>
              </a:xfrm>
              <a:prstGeom prst="roundRect">
                <a:avLst/>
              </a:prstGeom>
              <a:solidFill>
                <a:srgbClr val="0C23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ounded Rectangle 18"/>
              <p:cNvSpPr/>
              <p:nvPr userDrawn="1"/>
            </p:nvSpPr>
            <p:spPr>
              <a:xfrm>
                <a:off x="2286000" y="6400800"/>
                <a:ext cx="304800" cy="304800"/>
              </a:xfrm>
              <a:prstGeom prst="roundRect">
                <a:avLst/>
              </a:prstGeom>
              <a:solidFill>
                <a:srgbClr val="A9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Freeform 118"/>
            <p:cNvSpPr>
              <a:spLocks noEditPoints="1"/>
            </p:cNvSpPr>
            <p:nvPr userDrawn="1"/>
          </p:nvSpPr>
          <p:spPr bwMode="auto">
            <a:xfrm>
              <a:off x="2368752" y="6468727"/>
              <a:ext cx="168693" cy="169924"/>
            </a:xfrm>
            <a:custGeom>
              <a:avLst/>
              <a:gdLst>
                <a:gd name="T0" fmla="*/ 52 w 208"/>
                <a:gd name="T1" fmla="*/ 194 h 209"/>
                <a:gd name="T2" fmla="*/ 14 w 208"/>
                <a:gd name="T3" fmla="*/ 157 h 209"/>
                <a:gd name="T4" fmla="*/ 0 w 208"/>
                <a:gd name="T5" fmla="*/ 105 h 209"/>
                <a:gd name="T6" fmla="*/ 14 w 208"/>
                <a:gd name="T7" fmla="*/ 52 h 209"/>
                <a:gd name="T8" fmla="*/ 52 w 208"/>
                <a:gd name="T9" fmla="*/ 15 h 209"/>
                <a:gd name="T10" fmla="*/ 104 w 208"/>
                <a:gd name="T11" fmla="*/ 0 h 209"/>
                <a:gd name="T12" fmla="*/ 157 w 208"/>
                <a:gd name="T13" fmla="*/ 15 h 209"/>
                <a:gd name="T14" fmla="*/ 194 w 208"/>
                <a:gd name="T15" fmla="*/ 52 h 209"/>
                <a:gd name="T16" fmla="*/ 208 w 208"/>
                <a:gd name="T17" fmla="*/ 105 h 209"/>
                <a:gd name="T18" fmla="*/ 194 w 208"/>
                <a:gd name="T19" fmla="*/ 157 h 209"/>
                <a:gd name="T20" fmla="*/ 157 w 208"/>
                <a:gd name="T21" fmla="*/ 194 h 209"/>
                <a:gd name="T22" fmla="*/ 104 w 208"/>
                <a:gd name="T23" fmla="*/ 209 h 209"/>
                <a:gd name="T24" fmla="*/ 47 w 208"/>
                <a:gd name="T25" fmla="*/ 100 h 209"/>
                <a:gd name="T26" fmla="*/ 53 w 208"/>
                <a:gd name="T27" fmla="*/ 59 h 209"/>
                <a:gd name="T28" fmla="*/ 13 w 208"/>
                <a:gd name="T29" fmla="*/ 78 h 209"/>
                <a:gd name="T30" fmla="*/ 47 w 208"/>
                <a:gd name="T31" fmla="*/ 100 h 209"/>
                <a:gd name="T32" fmla="*/ 49 w 208"/>
                <a:gd name="T33" fmla="*/ 130 h 209"/>
                <a:gd name="T34" fmla="*/ 10 w 208"/>
                <a:gd name="T35" fmla="*/ 109 h 209"/>
                <a:gd name="T36" fmla="*/ 21 w 208"/>
                <a:gd name="T37" fmla="*/ 150 h 209"/>
                <a:gd name="T38" fmla="*/ 56 w 208"/>
                <a:gd name="T39" fmla="*/ 50 h 209"/>
                <a:gd name="T40" fmla="*/ 72 w 208"/>
                <a:gd name="T41" fmla="*/ 15 h 209"/>
                <a:gd name="T42" fmla="*/ 27 w 208"/>
                <a:gd name="T43" fmla="*/ 50 h 209"/>
                <a:gd name="T44" fmla="*/ 63 w 208"/>
                <a:gd name="T45" fmla="*/ 177 h 209"/>
                <a:gd name="T46" fmla="*/ 27 w 208"/>
                <a:gd name="T47" fmla="*/ 159 h 209"/>
                <a:gd name="T48" fmla="*/ 72 w 208"/>
                <a:gd name="T49" fmla="*/ 194 h 209"/>
                <a:gd name="T50" fmla="*/ 62 w 208"/>
                <a:gd name="T51" fmla="*/ 59 h 209"/>
                <a:gd name="T52" fmla="*/ 99 w 208"/>
                <a:gd name="T53" fmla="*/ 100 h 209"/>
                <a:gd name="T54" fmla="*/ 62 w 208"/>
                <a:gd name="T55" fmla="*/ 59 h 209"/>
                <a:gd name="T56" fmla="*/ 99 w 208"/>
                <a:gd name="T57" fmla="*/ 150 h 209"/>
                <a:gd name="T58" fmla="*/ 56 w 208"/>
                <a:gd name="T59" fmla="*/ 109 h 209"/>
                <a:gd name="T60" fmla="*/ 93 w 208"/>
                <a:gd name="T61" fmla="*/ 11 h 209"/>
                <a:gd name="T62" fmla="*/ 75 w 208"/>
                <a:gd name="T63" fmla="*/ 30 h 209"/>
                <a:gd name="T64" fmla="*/ 99 w 208"/>
                <a:gd name="T65" fmla="*/ 50 h 209"/>
                <a:gd name="T66" fmla="*/ 93 w 208"/>
                <a:gd name="T67" fmla="*/ 11 h 209"/>
                <a:gd name="T68" fmla="*/ 66 w 208"/>
                <a:gd name="T69" fmla="*/ 159 h 209"/>
                <a:gd name="T70" fmla="*/ 86 w 208"/>
                <a:gd name="T71" fmla="*/ 197 h 209"/>
                <a:gd name="T72" fmla="*/ 99 w 208"/>
                <a:gd name="T73" fmla="*/ 199 h 209"/>
                <a:gd name="T74" fmla="*/ 109 w 208"/>
                <a:gd name="T75" fmla="*/ 50 h 209"/>
                <a:gd name="T76" fmla="*/ 131 w 208"/>
                <a:gd name="T77" fmla="*/ 29 h 209"/>
                <a:gd name="T78" fmla="*/ 109 w 208"/>
                <a:gd name="T79" fmla="*/ 10 h 209"/>
                <a:gd name="T80" fmla="*/ 150 w 208"/>
                <a:gd name="T81" fmla="*/ 100 h 209"/>
                <a:gd name="T82" fmla="*/ 109 w 208"/>
                <a:gd name="T83" fmla="*/ 59 h 209"/>
                <a:gd name="T84" fmla="*/ 150 w 208"/>
                <a:gd name="T85" fmla="*/ 100 h 209"/>
                <a:gd name="T86" fmla="*/ 109 w 208"/>
                <a:gd name="T87" fmla="*/ 150 h 209"/>
                <a:gd name="T88" fmla="*/ 150 w 208"/>
                <a:gd name="T89" fmla="*/ 109 h 209"/>
                <a:gd name="T90" fmla="*/ 131 w 208"/>
                <a:gd name="T91" fmla="*/ 180 h 209"/>
                <a:gd name="T92" fmla="*/ 109 w 208"/>
                <a:gd name="T93" fmla="*/ 159 h 209"/>
                <a:gd name="T94" fmla="*/ 119 w 208"/>
                <a:gd name="T95" fmla="*/ 198 h 209"/>
                <a:gd name="T96" fmla="*/ 143 w 208"/>
                <a:gd name="T97" fmla="*/ 31 h 209"/>
                <a:gd name="T98" fmla="*/ 181 w 208"/>
                <a:gd name="T99" fmla="*/ 50 h 209"/>
                <a:gd name="T100" fmla="*/ 133 w 208"/>
                <a:gd name="T101" fmla="*/ 14 h 209"/>
                <a:gd name="T102" fmla="*/ 150 w 208"/>
                <a:gd name="T103" fmla="*/ 159 h 209"/>
                <a:gd name="T104" fmla="*/ 160 w 208"/>
                <a:gd name="T105" fmla="*/ 181 h 209"/>
                <a:gd name="T106" fmla="*/ 150 w 208"/>
                <a:gd name="T107" fmla="*/ 159 h 209"/>
                <a:gd name="T108" fmla="*/ 159 w 208"/>
                <a:gd name="T109" fmla="*/ 100 h 209"/>
                <a:gd name="T110" fmla="*/ 195 w 208"/>
                <a:gd name="T111" fmla="*/ 78 h 209"/>
                <a:gd name="T112" fmla="*/ 153 w 208"/>
                <a:gd name="T113" fmla="*/ 59 h 209"/>
                <a:gd name="T114" fmla="*/ 153 w 208"/>
                <a:gd name="T115" fmla="*/ 150 h 209"/>
                <a:gd name="T116" fmla="*/ 195 w 208"/>
                <a:gd name="T117" fmla="*/ 131 h 209"/>
                <a:gd name="T118" fmla="*/ 159 w 208"/>
                <a:gd name="T119" fmla="*/ 1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76" y="205"/>
                  </a:moveTo>
                  <a:cubicBezTo>
                    <a:pt x="68" y="202"/>
                    <a:pt x="59" y="199"/>
                    <a:pt x="52" y="194"/>
                  </a:cubicBezTo>
                  <a:cubicBezTo>
                    <a:pt x="44" y="190"/>
                    <a:pt x="37" y="184"/>
                    <a:pt x="30" y="178"/>
                  </a:cubicBezTo>
                  <a:cubicBezTo>
                    <a:pt x="24" y="172"/>
                    <a:pt x="19" y="165"/>
                    <a:pt x="14" y="157"/>
                  </a:cubicBezTo>
                  <a:cubicBezTo>
                    <a:pt x="10" y="149"/>
                    <a:pt x="6" y="141"/>
                    <a:pt x="4" y="132"/>
                  </a:cubicBezTo>
                  <a:cubicBezTo>
                    <a:pt x="1" y="123"/>
                    <a:pt x="0" y="114"/>
                    <a:pt x="0" y="105"/>
                  </a:cubicBezTo>
                  <a:cubicBezTo>
                    <a:pt x="0" y="95"/>
                    <a:pt x="1" y="86"/>
                    <a:pt x="4" y="77"/>
                  </a:cubicBezTo>
                  <a:cubicBezTo>
                    <a:pt x="6" y="68"/>
                    <a:pt x="10" y="60"/>
                    <a:pt x="14" y="52"/>
                  </a:cubicBezTo>
                  <a:cubicBezTo>
                    <a:pt x="19" y="44"/>
                    <a:pt x="24" y="37"/>
                    <a:pt x="30" y="31"/>
                  </a:cubicBezTo>
                  <a:cubicBezTo>
                    <a:pt x="37" y="25"/>
                    <a:pt x="44" y="19"/>
                    <a:pt x="52" y="15"/>
                  </a:cubicBezTo>
                  <a:cubicBezTo>
                    <a:pt x="59" y="10"/>
                    <a:pt x="68" y="7"/>
                    <a:pt x="76" y="4"/>
                  </a:cubicBezTo>
                  <a:cubicBezTo>
                    <a:pt x="85" y="2"/>
                    <a:pt x="94" y="0"/>
                    <a:pt x="104" y="0"/>
                  </a:cubicBezTo>
                  <a:cubicBezTo>
                    <a:pt x="114" y="0"/>
                    <a:pt x="123" y="2"/>
                    <a:pt x="132" y="4"/>
                  </a:cubicBezTo>
                  <a:cubicBezTo>
                    <a:pt x="141" y="7"/>
                    <a:pt x="149" y="10"/>
                    <a:pt x="157" y="15"/>
                  </a:cubicBezTo>
                  <a:cubicBezTo>
                    <a:pt x="164" y="19"/>
                    <a:pt x="171" y="25"/>
                    <a:pt x="178" y="31"/>
                  </a:cubicBezTo>
                  <a:cubicBezTo>
                    <a:pt x="184" y="37"/>
                    <a:pt x="189" y="44"/>
                    <a:pt x="194" y="52"/>
                  </a:cubicBezTo>
                  <a:cubicBezTo>
                    <a:pt x="198" y="60"/>
                    <a:pt x="202" y="68"/>
                    <a:pt x="204" y="77"/>
                  </a:cubicBezTo>
                  <a:cubicBezTo>
                    <a:pt x="207" y="86"/>
                    <a:pt x="208" y="95"/>
                    <a:pt x="208" y="105"/>
                  </a:cubicBezTo>
                  <a:cubicBezTo>
                    <a:pt x="208" y="114"/>
                    <a:pt x="207" y="123"/>
                    <a:pt x="204" y="132"/>
                  </a:cubicBezTo>
                  <a:cubicBezTo>
                    <a:pt x="202" y="141"/>
                    <a:pt x="198" y="149"/>
                    <a:pt x="194" y="157"/>
                  </a:cubicBezTo>
                  <a:cubicBezTo>
                    <a:pt x="189" y="165"/>
                    <a:pt x="184" y="172"/>
                    <a:pt x="178" y="178"/>
                  </a:cubicBezTo>
                  <a:cubicBezTo>
                    <a:pt x="171" y="184"/>
                    <a:pt x="164" y="190"/>
                    <a:pt x="157" y="194"/>
                  </a:cubicBezTo>
                  <a:cubicBezTo>
                    <a:pt x="149" y="199"/>
                    <a:pt x="141" y="202"/>
                    <a:pt x="132" y="205"/>
                  </a:cubicBezTo>
                  <a:cubicBezTo>
                    <a:pt x="123" y="207"/>
                    <a:pt x="114" y="209"/>
                    <a:pt x="104" y="209"/>
                  </a:cubicBezTo>
                  <a:cubicBezTo>
                    <a:pt x="94" y="209"/>
                    <a:pt x="85" y="207"/>
                    <a:pt x="76" y="205"/>
                  </a:cubicBezTo>
                  <a:close/>
                  <a:moveTo>
                    <a:pt x="47" y="100"/>
                  </a:moveTo>
                  <a:cubicBezTo>
                    <a:pt x="47" y="93"/>
                    <a:pt x="48" y="86"/>
                    <a:pt x="49" y="79"/>
                  </a:cubicBezTo>
                  <a:cubicBezTo>
                    <a:pt x="50" y="72"/>
                    <a:pt x="51" y="65"/>
                    <a:pt x="53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18" y="65"/>
                    <a:pt x="15" y="71"/>
                    <a:pt x="13" y="78"/>
                  </a:cubicBezTo>
                  <a:cubicBezTo>
                    <a:pt x="11" y="85"/>
                    <a:pt x="10" y="92"/>
                    <a:pt x="10" y="100"/>
                  </a:cubicBezTo>
                  <a:lnTo>
                    <a:pt x="47" y="100"/>
                  </a:lnTo>
                  <a:close/>
                  <a:moveTo>
                    <a:pt x="53" y="150"/>
                  </a:moveTo>
                  <a:cubicBezTo>
                    <a:pt x="51" y="144"/>
                    <a:pt x="50" y="137"/>
                    <a:pt x="49" y="130"/>
                  </a:cubicBezTo>
                  <a:cubicBezTo>
                    <a:pt x="48" y="123"/>
                    <a:pt x="47" y="116"/>
                    <a:pt x="47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17"/>
                    <a:pt x="11" y="124"/>
                    <a:pt x="13" y="131"/>
                  </a:cubicBezTo>
                  <a:cubicBezTo>
                    <a:pt x="15" y="138"/>
                    <a:pt x="18" y="144"/>
                    <a:pt x="21" y="150"/>
                  </a:cubicBezTo>
                  <a:lnTo>
                    <a:pt x="53" y="150"/>
                  </a:lnTo>
                  <a:close/>
                  <a:moveTo>
                    <a:pt x="56" y="50"/>
                  </a:moveTo>
                  <a:cubicBezTo>
                    <a:pt x="58" y="43"/>
                    <a:pt x="60" y="38"/>
                    <a:pt x="63" y="32"/>
                  </a:cubicBezTo>
                  <a:cubicBezTo>
                    <a:pt x="66" y="26"/>
                    <a:pt x="69" y="21"/>
                    <a:pt x="72" y="15"/>
                  </a:cubicBezTo>
                  <a:cubicBezTo>
                    <a:pt x="63" y="19"/>
                    <a:pt x="55" y="23"/>
                    <a:pt x="47" y="29"/>
                  </a:cubicBezTo>
                  <a:cubicBezTo>
                    <a:pt x="39" y="35"/>
                    <a:pt x="33" y="42"/>
                    <a:pt x="27" y="50"/>
                  </a:cubicBezTo>
                  <a:lnTo>
                    <a:pt x="56" y="50"/>
                  </a:lnTo>
                  <a:close/>
                  <a:moveTo>
                    <a:pt x="63" y="177"/>
                  </a:moveTo>
                  <a:cubicBezTo>
                    <a:pt x="60" y="171"/>
                    <a:pt x="58" y="165"/>
                    <a:pt x="56" y="159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33" y="167"/>
                    <a:pt x="39" y="174"/>
                    <a:pt x="47" y="180"/>
                  </a:cubicBezTo>
                  <a:cubicBezTo>
                    <a:pt x="55" y="186"/>
                    <a:pt x="63" y="190"/>
                    <a:pt x="72" y="194"/>
                  </a:cubicBezTo>
                  <a:cubicBezTo>
                    <a:pt x="69" y="188"/>
                    <a:pt x="66" y="183"/>
                    <a:pt x="63" y="177"/>
                  </a:cubicBezTo>
                  <a:close/>
                  <a:moveTo>
                    <a:pt x="62" y="59"/>
                  </a:moveTo>
                  <a:cubicBezTo>
                    <a:pt x="59" y="72"/>
                    <a:pt x="57" y="86"/>
                    <a:pt x="56" y="100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99" y="59"/>
                    <a:pt x="99" y="59"/>
                    <a:pt x="99" y="59"/>
                  </a:cubicBezTo>
                  <a:lnTo>
                    <a:pt x="62" y="59"/>
                  </a:lnTo>
                  <a:close/>
                  <a:moveTo>
                    <a:pt x="62" y="150"/>
                  </a:moveTo>
                  <a:cubicBezTo>
                    <a:pt x="99" y="150"/>
                    <a:pt x="99" y="150"/>
                    <a:pt x="99" y="150"/>
                  </a:cubicBezTo>
                  <a:cubicBezTo>
                    <a:pt x="99" y="109"/>
                    <a:pt x="99" y="109"/>
                    <a:pt x="99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23"/>
                    <a:pt x="59" y="137"/>
                    <a:pt x="62" y="150"/>
                  </a:cubicBezTo>
                  <a:close/>
                  <a:moveTo>
                    <a:pt x="93" y="11"/>
                  </a:moveTo>
                  <a:cubicBezTo>
                    <a:pt x="91" y="11"/>
                    <a:pt x="89" y="11"/>
                    <a:pt x="86" y="12"/>
                  </a:cubicBezTo>
                  <a:cubicBezTo>
                    <a:pt x="82" y="17"/>
                    <a:pt x="78" y="23"/>
                    <a:pt x="75" y="30"/>
                  </a:cubicBezTo>
                  <a:cubicBezTo>
                    <a:pt x="71" y="36"/>
                    <a:pt x="68" y="43"/>
                    <a:pt x="66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7" y="10"/>
                    <a:pt x="95" y="10"/>
                    <a:pt x="93" y="11"/>
                  </a:cubicBezTo>
                  <a:close/>
                  <a:moveTo>
                    <a:pt x="99" y="159"/>
                  </a:moveTo>
                  <a:cubicBezTo>
                    <a:pt x="66" y="159"/>
                    <a:pt x="66" y="159"/>
                    <a:pt x="66" y="159"/>
                  </a:cubicBezTo>
                  <a:cubicBezTo>
                    <a:pt x="68" y="166"/>
                    <a:pt x="71" y="173"/>
                    <a:pt x="75" y="179"/>
                  </a:cubicBezTo>
                  <a:cubicBezTo>
                    <a:pt x="78" y="186"/>
                    <a:pt x="82" y="192"/>
                    <a:pt x="86" y="197"/>
                  </a:cubicBezTo>
                  <a:cubicBezTo>
                    <a:pt x="89" y="198"/>
                    <a:pt x="91" y="198"/>
                    <a:pt x="93" y="198"/>
                  </a:cubicBezTo>
                  <a:cubicBezTo>
                    <a:pt x="95" y="199"/>
                    <a:pt x="97" y="199"/>
                    <a:pt x="99" y="199"/>
                  </a:cubicBezTo>
                  <a:lnTo>
                    <a:pt x="99" y="159"/>
                  </a:lnTo>
                  <a:close/>
                  <a:moveTo>
                    <a:pt x="109" y="50"/>
                  </a:moveTo>
                  <a:cubicBezTo>
                    <a:pt x="140" y="50"/>
                    <a:pt x="140" y="50"/>
                    <a:pt x="140" y="50"/>
                  </a:cubicBezTo>
                  <a:cubicBezTo>
                    <a:pt x="138" y="42"/>
                    <a:pt x="135" y="36"/>
                    <a:pt x="131" y="29"/>
                  </a:cubicBezTo>
                  <a:cubicBezTo>
                    <a:pt x="127" y="23"/>
                    <a:pt x="123" y="17"/>
                    <a:pt x="119" y="11"/>
                  </a:cubicBezTo>
                  <a:cubicBezTo>
                    <a:pt x="116" y="11"/>
                    <a:pt x="112" y="10"/>
                    <a:pt x="109" y="10"/>
                  </a:cubicBezTo>
                  <a:lnTo>
                    <a:pt x="109" y="50"/>
                  </a:lnTo>
                  <a:close/>
                  <a:moveTo>
                    <a:pt x="150" y="100"/>
                  </a:moveTo>
                  <a:cubicBezTo>
                    <a:pt x="149" y="86"/>
                    <a:pt x="147" y="72"/>
                    <a:pt x="143" y="59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100"/>
                    <a:pt x="109" y="100"/>
                    <a:pt x="109" y="100"/>
                  </a:cubicBezTo>
                  <a:lnTo>
                    <a:pt x="150" y="100"/>
                  </a:lnTo>
                  <a:close/>
                  <a:moveTo>
                    <a:pt x="109" y="109"/>
                  </a:moveTo>
                  <a:cubicBezTo>
                    <a:pt x="109" y="150"/>
                    <a:pt x="109" y="150"/>
                    <a:pt x="109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7" y="137"/>
                    <a:pt x="149" y="123"/>
                    <a:pt x="150" y="109"/>
                  </a:cubicBezTo>
                  <a:lnTo>
                    <a:pt x="109" y="109"/>
                  </a:lnTo>
                  <a:close/>
                  <a:moveTo>
                    <a:pt x="131" y="180"/>
                  </a:moveTo>
                  <a:cubicBezTo>
                    <a:pt x="135" y="173"/>
                    <a:pt x="138" y="167"/>
                    <a:pt x="140" y="159"/>
                  </a:cubicBezTo>
                  <a:cubicBezTo>
                    <a:pt x="109" y="159"/>
                    <a:pt x="109" y="159"/>
                    <a:pt x="109" y="159"/>
                  </a:cubicBezTo>
                  <a:cubicBezTo>
                    <a:pt x="109" y="199"/>
                    <a:pt x="109" y="199"/>
                    <a:pt x="109" y="199"/>
                  </a:cubicBezTo>
                  <a:cubicBezTo>
                    <a:pt x="112" y="199"/>
                    <a:pt x="116" y="198"/>
                    <a:pt x="119" y="198"/>
                  </a:cubicBezTo>
                  <a:cubicBezTo>
                    <a:pt x="123" y="192"/>
                    <a:pt x="128" y="186"/>
                    <a:pt x="131" y="180"/>
                  </a:cubicBezTo>
                  <a:close/>
                  <a:moveTo>
                    <a:pt x="143" y="31"/>
                  </a:moveTo>
                  <a:cubicBezTo>
                    <a:pt x="145" y="37"/>
                    <a:pt x="148" y="43"/>
                    <a:pt x="150" y="50"/>
                  </a:cubicBezTo>
                  <a:cubicBezTo>
                    <a:pt x="181" y="50"/>
                    <a:pt x="181" y="50"/>
                    <a:pt x="181" y="50"/>
                  </a:cubicBezTo>
                  <a:cubicBezTo>
                    <a:pt x="175" y="41"/>
                    <a:pt x="168" y="34"/>
                    <a:pt x="160" y="28"/>
                  </a:cubicBezTo>
                  <a:cubicBezTo>
                    <a:pt x="152" y="22"/>
                    <a:pt x="143" y="18"/>
                    <a:pt x="133" y="14"/>
                  </a:cubicBezTo>
                  <a:cubicBezTo>
                    <a:pt x="136" y="20"/>
                    <a:pt x="140" y="25"/>
                    <a:pt x="143" y="31"/>
                  </a:cubicBezTo>
                  <a:close/>
                  <a:moveTo>
                    <a:pt x="150" y="159"/>
                  </a:moveTo>
                  <a:cubicBezTo>
                    <a:pt x="146" y="172"/>
                    <a:pt x="140" y="184"/>
                    <a:pt x="133" y="195"/>
                  </a:cubicBezTo>
                  <a:cubicBezTo>
                    <a:pt x="143" y="191"/>
                    <a:pt x="152" y="187"/>
                    <a:pt x="160" y="181"/>
                  </a:cubicBezTo>
                  <a:cubicBezTo>
                    <a:pt x="168" y="175"/>
                    <a:pt x="175" y="168"/>
                    <a:pt x="181" y="159"/>
                  </a:cubicBezTo>
                  <a:lnTo>
                    <a:pt x="150" y="159"/>
                  </a:lnTo>
                  <a:close/>
                  <a:moveTo>
                    <a:pt x="153" y="59"/>
                  </a:moveTo>
                  <a:cubicBezTo>
                    <a:pt x="157" y="72"/>
                    <a:pt x="159" y="86"/>
                    <a:pt x="159" y="100"/>
                  </a:cubicBezTo>
                  <a:cubicBezTo>
                    <a:pt x="198" y="100"/>
                    <a:pt x="198" y="100"/>
                    <a:pt x="198" y="100"/>
                  </a:cubicBezTo>
                  <a:cubicBezTo>
                    <a:pt x="198" y="92"/>
                    <a:pt x="197" y="85"/>
                    <a:pt x="195" y="78"/>
                  </a:cubicBezTo>
                  <a:cubicBezTo>
                    <a:pt x="193" y="71"/>
                    <a:pt x="190" y="65"/>
                    <a:pt x="187" y="59"/>
                  </a:cubicBezTo>
                  <a:lnTo>
                    <a:pt x="153" y="59"/>
                  </a:lnTo>
                  <a:close/>
                  <a:moveTo>
                    <a:pt x="159" y="109"/>
                  </a:moveTo>
                  <a:cubicBezTo>
                    <a:pt x="159" y="123"/>
                    <a:pt x="157" y="137"/>
                    <a:pt x="153" y="150"/>
                  </a:cubicBezTo>
                  <a:cubicBezTo>
                    <a:pt x="187" y="150"/>
                    <a:pt x="187" y="150"/>
                    <a:pt x="187" y="150"/>
                  </a:cubicBezTo>
                  <a:cubicBezTo>
                    <a:pt x="190" y="144"/>
                    <a:pt x="193" y="138"/>
                    <a:pt x="195" y="131"/>
                  </a:cubicBezTo>
                  <a:cubicBezTo>
                    <a:pt x="197" y="124"/>
                    <a:pt x="198" y="117"/>
                    <a:pt x="198" y="109"/>
                  </a:cubicBezTo>
                  <a:lnTo>
                    <a:pt x="159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" name="TextBox 1"/>
            <p:cNvSpPr txBox="1"/>
            <p:nvPr userDrawn="1"/>
          </p:nvSpPr>
          <p:spPr>
            <a:xfrm>
              <a:off x="2534697" y="6419125"/>
              <a:ext cx="1676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www.usmc-mccs.org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2632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304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362200" y="3200400"/>
            <a:ext cx="4114800" cy="609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9600" y="6172200"/>
            <a:ext cx="8001000" cy="0"/>
          </a:xfrm>
          <a:prstGeom prst="line">
            <a:avLst/>
          </a:prstGeom>
          <a:ln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3810000"/>
            <a:ext cx="8001000" cy="2209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z="1200" dirty="0" smtClean="0"/>
              <a:t>Content: Lorem ipsum dolor sit </a:t>
            </a:r>
            <a:r>
              <a:rPr lang="en-US" sz="1200" dirty="0" err="1" smtClean="0"/>
              <a:t>amet</a:t>
            </a:r>
            <a:r>
              <a:rPr lang="en-US" sz="1200" dirty="0" smtClean="0"/>
              <a:t>, </a:t>
            </a:r>
            <a:r>
              <a:rPr lang="en-US" sz="1200" dirty="0" err="1" smtClean="0"/>
              <a:t>consectetuer</a:t>
            </a:r>
            <a:r>
              <a:rPr lang="en-US" sz="1200" dirty="0" smtClean="0"/>
              <a:t> </a:t>
            </a:r>
            <a:r>
              <a:rPr lang="en-US" sz="1200" dirty="0" err="1" smtClean="0"/>
              <a:t>adipiscing</a:t>
            </a:r>
            <a:r>
              <a:rPr lang="en-US" sz="1200" dirty="0" smtClean="0"/>
              <a:t> </a:t>
            </a:r>
            <a:r>
              <a:rPr lang="en-US" sz="1200" dirty="0" err="1" smtClean="0"/>
              <a:t>elit</a:t>
            </a:r>
            <a:r>
              <a:rPr lang="en-US" sz="1200" dirty="0" smtClean="0"/>
              <a:t>. </a:t>
            </a:r>
            <a:r>
              <a:rPr lang="en-US" sz="1200" dirty="0" err="1" smtClean="0"/>
              <a:t>Aenean</a:t>
            </a:r>
            <a:r>
              <a:rPr lang="en-US" sz="1200" dirty="0" smtClean="0"/>
              <a:t> </a:t>
            </a:r>
            <a:r>
              <a:rPr lang="en-US" sz="1200" dirty="0" err="1" smtClean="0"/>
              <a:t>commodo</a:t>
            </a:r>
            <a:r>
              <a:rPr lang="en-US" sz="1200" dirty="0" smtClean="0"/>
              <a:t> ligula </a:t>
            </a:r>
            <a:r>
              <a:rPr lang="en-US" sz="1200" dirty="0" err="1" smtClean="0"/>
              <a:t>eget</a:t>
            </a:r>
            <a:r>
              <a:rPr lang="en-US" sz="1200" dirty="0" smtClean="0"/>
              <a:t> dolor. </a:t>
            </a:r>
            <a:r>
              <a:rPr lang="en-US" sz="1200" dirty="0" err="1" smtClean="0"/>
              <a:t>Aenean</a:t>
            </a:r>
            <a:r>
              <a:rPr lang="en-US" sz="1200" dirty="0" smtClean="0"/>
              <a:t> </a:t>
            </a:r>
            <a:r>
              <a:rPr lang="en-US" sz="1200" dirty="0" err="1" smtClean="0"/>
              <a:t>massa</a:t>
            </a:r>
            <a:r>
              <a:rPr lang="en-US" sz="1200" dirty="0" smtClean="0"/>
              <a:t>. Cum </a:t>
            </a:r>
            <a:r>
              <a:rPr lang="en-US" sz="1200" dirty="0" err="1" smtClean="0"/>
              <a:t>sociis</a:t>
            </a:r>
            <a:r>
              <a:rPr lang="en-US" sz="1200" dirty="0" smtClean="0"/>
              <a:t> </a:t>
            </a:r>
            <a:r>
              <a:rPr lang="en-US" sz="1200" dirty="0" err="1" smtClean="0"/>
              <a:t>natoque</a:t>
            </a:r>
            <a:r>
              <a:rPr lang="en-US" sz="1200" dirty="0" smtClean="0"/>
              <a:t> </a:t>
            </a:r>
            <a:r>
              <a:rPr lang="en-US" sz="1200" dirty="0" err="1" smtClean="0"/>
              <a:t>penatibus</a:t>
            </a:r>
            <a:r>
              <a:rPr lang="en-US" sz="1200" dirty="0" smtClean="0"/>
              <a:t> et </a:t>
            </a:r>
            <a:r>
              <a:rPr lang="en-US" sz="1200" dirty="0" err="1" smtClean="0"/>
              <a:t>magnis</a:t>
            </a:r>
            <a:r>
              <a:rPr lang="en-US" sz="1200" dirty="0" smtClean="0"/>
              <a:t> dis parturient </a:t>
            </a:r>
            <a:r>
              <a:rPr lang="en-US" sz="1200" dirty="0" err="1" smtClean="0"/>
              <a:t>montes</a:t>
            </a:r>
            <a:r>
              <a:rPr lang="en-US" sz="1200" dirty="0" smtClean="0"/>
              <a:t>, </a:t>
            </a:r>
            <a:r>
              <a:rPr lang="en-US" sz="1200" dirty="0" err="1" smtClean="0"/>
              <a:t>nascetur</a:t>
            </a:r>
            <a:r>
              <a:rPr lang="en-US" sz="1200" dirty="0" smtClean="0"/>
              <a:t> </a:t>
            </a:r>
            <a:r>
              <a:rPr lang="en-US" sz="1200" dirty="0" err="1" smtClean="0"/>
              <a:t>ridiculus</a:t>
            </a:r>
            <a:r>
              <a:rPr lang="en-US" sz="1200" dirty="0" smtClean="0"/>
              <a:t> mus. </a:t>
            </a:r>
            <a:r>
              <a:rPr lang="en-US" sz="1200" dirty="0" err="1" smtClean="0"/>
              <a:t>Donec</a:t>
            </a:r>
            <a:r>
              <a:rPr lang="en-US" sz="1200" dirty="0" smtClean="0"/>
              <a:t> quam </a:t>
            </a:r>
            <a:r>
              <a:rPr lang="en-US" sz="1200" dirty="0" err="1" smtClean="0"/>
              <a:t>felis</a:t>
            </a:r>
            <a:r>
              <a:rPr lang="en-US" sz="1200" dirty="0" smtClean="0"/>
              <a:t>, </a:t>
            </a:r>
            <a:r>
              <a:rPr lang="en-US" sz="1200" dirty="0" err="1" smtClean="0"/>
              <a:t>ultricies</a:t>
            </a:r>
            <a:r>
              <a:rPr lang="en-US" sz="1200" dirty="0" smtClean="0"/>
              <a:t> </a:t>
            </a:r>
            <a:r>
              <a:rPr lang="en-US" sz="1200" dirty="0" err="1" smtClean="0"/>
              <a:t>nec</a:t>
            </a:r>
            <a:r>
              <a:rPr lang="en-US" sz="1200" dirty="0" smtClean="0"/>
              <a:t>, </a:t>
            </a:r>
            <a:r>
              <a:rPr lang="en-US" sz="1200" dirty="0" err="1" smtClean="0"/>
              <a:t>pellentesque</a:t>
            </a:r>
            <a:r>
              <a:rPr lang="en-US" sz="1200" dirty="0" smtClean="0"/>
              <a:t> </a:t>
            </a:r>
            <a:r>
              <a:rPr lang="en-US" sz="1200" dirty="0" err="1" smtClean="0"/>
              <a:t>eu</a:t>
            </a:r>
            <a:r>
              <a:rPr lang="en-US" sz="1200" dirty="0" smtClean="0"/>
              <a:t>, </a:t>
            </a:r>
            <a:r>
              <a:rPr lang="en-US" sz="1200" dirty="0" err="1" smtClean="0"/>
              <a:t>pretium</a:t>
            </a:r>
            <a:r>
              <a:rPr lang="en-US" sz="1200" dirty="0" smtClean="0"/>
              <a:t> </a:t>
            </a:r>
            <a:r>
              <a:rPr lang="en-US" sz="1200" dirty="0" err="1" smtClean="0"/>
              <a:t>quis</a:t>
            </a:r>
            <a:r>
              <a:rPr lang="en-US" sz="1200" dirty="0" smtClean="0"/>
              <a:t>, </a:t>
            </a:r>
            <a:r>
              <a:rPr lang="en-US" sz="1200" dirty="0" err="1" smtClean="0"/>
              <a:t>sem</a:t>
            </a:r>
            <a:endParaRPr lang="en-US" sz="1200" dirty="0" smtClean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04800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Slide Number Placeholder 22"/>
          <p:cNvSpPr>
            <a:spLocks noGrp="1"/>
          </p:cNvSpPr>
          <p:nvPr>
            <p:ph type="sldNum" sz="quarter" idx="19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5BC166A9-DDD0-49CD-8DB0-614FA4CF7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4" name="Footer Placeholder 21"/>
          <p:cNvSpPr>
            <a:spLocks noGrp="1"/>
          </p:cNvSpPr>
          <p:nvPr>
            <p:ph type="ftr" sz="quarter" idx="18"/>
          </p:nvPr>
        </p:nvSpPr>
        <p:spPr>
          <a:xfrm>
            <a:off x="5791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Version Number/Last Update</a:t>
            </a:r>
            <a:endParaRPr lang="en-US" dirty="0"/>
          </a:p>
        </p:txBody>
      </p:sp>
      <p:sp>
        <p:nvSpPr>
          <p:cNvPr id="35" name="Date Placeholder 2"/>
          <p:cNvSpPr>
            <a:spLocks noGrp="1"/>
          </p:cNvSpPr>
          <p:nvPr>
            <p:ph type="dt" sz="half" idx="10"/>
          </p:nvPr>
        </p:nvSpPr>
        <p:spPr>
          <a:xfrm>
            <a:off x="4800600" y="6356350"/>
            <a:ext cx="990600" cy="365125"/>
          </a:xfrm>
        </p:spPr>
        <p:txBody>
          <a:bodyPr/>
          <a:lstStyle>
            <a:lvl1pPr algn="ctr">
              <a:defRPr/>
            </a:lvl1pPr>
          </a:lstStyle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3124200" y="6400800"/>
            <a:ext cx="1925097" cy="304800"/>
            <a:chOff x="2286000" y="6400800"/>
            <a:chExt cx="1925097" cy="304800"/>
          </a:xfrm>
        </p:grpSpPr>
        <p:grpSp>
          <p:nvGrpSpPr>
            <p:cNvPr id="37" name="Group 36"/>
            <p:cNvGrpSpPr/>
            <p:nvPr userDrawn="1"/>
          </p:nvGrpSpPr>
          <p:grpSpPr>
            <a:xfrm>
              <a:off x="2286000" y="6400800"/>
              <a:ext cx="1600200" cy="304800"/>
              <a:chOff x="2286000" y="6400800"/>
              <a:chExt cx="1600200" cy="304800"/>
            </a:xfrm>
          </p:grpSpPr>
          <p:sp>
            <p:nvSpPr>
              <p:cNvPr id="40" name="Rounded Rectangle 39"/>
              <p:cNvSpPr/>
              <p:nvPr userDrawn="1"/>
            </p:nvSpPr>
            <p:spPr>
              <a:xfrm>
                <a:off x="2286000" y="6400800"/>
                <a:ext cx="1600200" cy="304800"/>
              </a:xfrm>
              <a:prstGeom prst="roundRect">
                <a:avLst/>
              </a:prstGeom>
              <a:solidFill>
                <a:srgbClr val="0C23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Rounded Rectangle 40"/>
              <p:cNvSpPr/>
              <p:nvPr userDrawn="1"/>
            </p:nvSpPr>
            <p:spPr>
              <a:xfrm>
                <a:off x="2286000" y="6400800"/>
                <a:ext cx="304800" cy="304800"/>
              </a:xfrm>
              <a:prstGeom prst="roundRect">
                <a:avLst/>
              </a:prstGeom>
              <a:solidFill>
                <a:srgbClr val="A9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8" name="Freeform 118"/>
            <p:cNvSpPr>
              <a:spLocks noEditPoints="1"/>
            </p:cNvSpPr>
            <p:nvPr userDrawn="1"/>
          </p:nvSpPr>
          <p:spPr bwMode="auto">
            <a:xfrm>
              <a:off x="2368752" y="6468727"/>
              <a:ext cx="168693" cy="169924"/>
            </a:xfrm>
            <a:custGeom>
              <a:avLst/>
              <a:gdLst>
                <a:gd name="T0" fmla="*/ 52 w 208"/>
                <a:gd name="T1" fmla="*/ 194 h 209"/>
                <a:gd name="T2" fmla="*/ 14 w 208"/>
                <a:gd name="T3" fmla="*/ 157 h 209"/>
                <a:gd name="T4" fmla="*/ 0 w 208"/>
                <a:gd name="T5" fmla="*/ 105 h 209"/>
                <a:gd name="T6" fmla="*/ 14 w 208"/>
                <a:gd name="T7" fmla="*/ 52 h 209"/>
                <a:gd name="T8" fmla="*/ 52 w 208"/>
                <a:gd name="T9" fmla="*/ 15 h 209"/>
                <a:gd name="T10" fmla="*/ 104 w 208"/>
                <a:gd name="T11" fmla="*/ 0 h 209"/>
                <a:gd name="T12" fmla="*/ 157 w 208"/>
                <a:gd name="T13" fmla="*/ 15 h 209"/>
                <a:gd name="T14" fmla="*/ 194 w 208"/>
                <a:gd name="T15" fmla="*/ 52 h 209"/>
                <a:gd name="T16" fmla="*/ 208 w 208"/>
                <a:gd name="T17" fmla="*/ 105 h 209"/>
                <a:gd name="T18" fmla="*/ 194 w 208"/>
                <a:gd name="T19" fmla="*/ 157 h 209"/>
                <a:gd name="T20" fmla="*/ 157 w 208"/>
                <a:gd name="T21" fmla="*/ 194 h 209"/>
                <a:gd name="T22" fmla="*/ 104 w 208"/>
                <a:gd name="T23" fmla="*/ 209 h 209"/>
                <a:gd name="T24" fmla="*/ 47 w 208"/>
                <a:gd name="T25" fmla="*/ 100 h 209"/>
                <a:gd name="T26" fmla="*/ 53 w 208"/>
                <a:gd name="T27" fmla="*/ 59 h 209"/>
                <a:gd name="T28" fmla="*/ 13 w 208"/>
                <a:gd name="T29" fmla="*/ 78 h 209"/>
                <a:gd name="T30" fmla="*/ 47 w 208"/>
                <a:gd name="T31" fmla="*/ 100 h 209"/>
                <a:gd name="T32" fmla="*/ 49 w 208"/>
                <a:gd name="T33" fmla="*/ 130 h 209"/>
                <a:gd name="T34" fmla="*/ 10 w 208"/>
                <a:gd name="T35" fmla="*/ 109 h 209"/>
                <a:gd name="T36" fmla="*/ 21 w 208"/>
                <a:gd name="T37" fmla="*/ 150 h 209"/>
                <a:gd name="T38" fmla="*/ 56 w 208"/>
                <a:gd name="T39" fmla="*/ 50 h 209"/>
                <a:gd name="T40" fmla="*/ 72 w 208"/>
                <a:gd name="T41" fmla="*/ 15 h 209"/>
                <a:gd name="T42" fmla="*/ 27 w 208"/>
                <a:gd name="T43" fmla="*/ 50 h 209"/>
                <a:gd name="T44" fmla="*/ 63 w 208"/>
                <a:gd name="T45" fmla="*/ 177 h 209"/>
                <a:gd name="T46" fmla="*/ 27 w 208"/>
                <a:gd name="T47" fmla="*/ 159 h 209"/>
                <a:gd name="T48" fmla="*/ 72 w 208"/>
                <a:gd name="T49" fmla="*/ 194 h 209"/>
                <a:gd name="T50" fmla="*/ 62 w 208"/>
                <a:gd name="T51" fmla="*/ 59 h 209"/>
                <a:gd name="T52" fmla="*/ 99 w 208"/>
                <a:gd name="T53" fmla="*/ 100 h 209"/>
                <a:gd name="T54" fmla="*/ 62 w 208"/>
                <a:gd name="T55" fmla="*/ 59 h 209"/>
                <a:gd name="T56" fmla="*/ 99 w 208"/>
                <a:gd name="T57" fmla="*/ 150 h 209"/>
                <a:gd name="T58" fmla="*/ 56 w 208"/>
                <a:gd name="T59" fmla="*/ 109 h 209"/>
                <a:gd name="T60" fmla="*/ 93 w 208"/>
                <a:gd name="T61" fmla="*/ 11 h 209"/>
                <a:gd name="T62" fmla="*/ 75 w 208"/>
                <a:gd name="T63" fmla="*/ 30 h 209"/>
                <a:gd name="T64" fmla="*/ 99 w 208"/>
                <a:gd name="T65" fmla="*/ 50 h 209"/>
                <a:gd name="T66" fmla="*/ 93 w 208"/>
                <a:gd name="T67" fmla="*/ 11 h 209"/>
                <a:gd name="T68" fmla="*/ 66 w 208"/>
                <a:gd name="T69" fmla="*/ 159 h 209"/>
                <a:gd name="T70" fmla="*/ 86 w 208"/>
                <a:gd name="T71" fmla="*/ 197 h 209"/>
                <a:gd name="T72" fmla="*/ 99 w 208"/>
                <a:gd name="T73" fmla="*/ 199 h 209"/>
                <a:gd name="T74" fmla="*/ 109 w 208"/>
                <a:gd name="T75" fmla="*/ 50 h 209"/>
                <a:gd name="T76" fmla="*/ 131 w 208"/>
                <a:gd name="T77" fmla="*/ 29 h 209"/>
                <a:gd name="T78" fmla="*/ 109 w 208"/>
                <a:gd name="T79" fmla="*/ 10 h 209"/>
                <a:gd name="T80" fmla="*/ 150 w 208"/>
                <a:gd name="T81" fmla="*/ 100 h 209"/>
                <a:gd name="T82" fmla="*/ 109 w 208"/>
                <a:gd name="T83" fmla="*/ 59 h 209"/>
                <a:gd name="T84" fmla="*/ 150 w 208"/>
                <a:gd name="T85" fmla="*/ 100 h 209"/>
                <a:gd name="T86" fmla="*/ 109 w 208"/>
                <a:gd name="T87" fmla="*/ 150 h 209"/>
                <a:gd name="T88" fmla="*/ 150 w 208"/>
                <a:gd name="T89" fmla="*/ 109 h 209"/>
                <a:gd name="T90" fmla="*/ 131 w 208"/>
                <a:gd name="T91" fmla="*/ 180 h 209"/>
                <a:gd name="T92" fmla="*/ 109 w 208"/>
                <a:gd name="T93" fmla="*/ 159 h 209"/>
                <a:gd name="T94" fmla="*/ 119 w 208"/>
                <a:gd name="T95" fmla="*/ 198 h 209"/>
                <a:gd name="T96" fmla="*/ 143 w 208"/>
                <a:gd name="T97" fmla="*/ 31 h 209"/>
                <a:gd name="T98" fmla="*/ 181 w 208"/>
                <a:gd name="T99" fmla="*/ 50 h 209"/>
                <a:gd name="T100" fmla="*/ 133 w 208"/>
                <a:gd name="T101" fmla="*/ 14 h 209"/>
                <a:gd name="T102" fmla="*/ 150 w 208"/>
                <a:gd name="T103" fmla="*/ 159 h 209"/>
                <a:gd name="T104" fmla="*/ 160 w 208"/>
                <a:gd name="T105" fmla="*/ 181 h 209"/>
                <a:gd name="T106" fmla="*/ 150 w 208"/>
                <a:gd name="T107" fmla="*/ 159 h 209"/>
                <a:gd name="T108" fmla="*/ 159 w 208"/>
                <a:gd name="T109" fmla="*/ 100 h 209"/>
                <a:gd name="T110" fmla="*/ 195 w 208"/>
                <a:gd name="T111" fmla="*/ 78 h 209"/>
                <a:gd name="T112" fmla="*/ 153 w 208"/>
                <a:gd name="T113" fmla="*/ 59 h 209"/>
                <a:gd name="T114" fmla="*/ 153 w 208"/>
                <a:gd name="T115" fmla="*/ 150 h 209"/>
                <a:gd name="T116" fmla="*/ 195 w 208"/>
                <a:gd name="T117" fmla="*/ 131 h 209"/>
                <a:gd name="T118" fmla="*/ 159 w 208"/>
                <a:gd name="T119" fmla="*/ 1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76" y="205"/>
                  </a:moveTo>
                  <a:cubicBezTo>
                    <a:pt x="68" y="202"/>
                    <a:pt x="59" y="199"/>
                    <a:pt x="52" y="194"/>
                  </a:cubicBezTo>
                  <a:cubicBezTo>
                    <a:pt x="44" y="190"/>
                    <a:pt x="37" y="184"/>
                    <a:pt x="30" y="178"/>
                  </a:cubicBezTo>
                  <a:cubicBezTo>
                    <a:pt x="24" y="172"/>
                    <a:pt x="19" y="165"/>
                    <a:pt x="14" y="157"/>
                  </a:cubicBezTo>
                  <a:cubicBezTo>
                    <a:pt x="10" y="149"/>
                    <a:pt x="6" y="141"/>
                    <a:pt x="4" y="132"/>
                  </a:cubicBezTo>
                  <a:cubicBezTo>
                    <a:pt x="1" y="123"/>
                    <a:pt x="0" y="114"/>
                    <a:pt x="0" y="105"/>
                  </a:cubicBezTo>
                  <a:cubicBezTo>
                    <a:pt x="0" y="95"/>
                    <a:pt x="1" y="86"/>
                    <a:pt x="4" y="77"/>
                  </a:cubicBezTo>
                  <a:cubicBezTo>
                    <a:pt x="6" y="68"/>
                    <a:pt x="10" y="60"/>
                    <a:pt x="14" y="52"/>
                  </a:cubicBezTo>
                  <a:cubicBezTo>
                    <a:pt x="19" y="44"/>
                    <a:pt x="24" y="37"/>
                    <a:pt x="30" y="31"/>
                  </a:cubicBezTo>
                  <a:cubicBezTo>
                    <a:pt x="37" y="25"/>
                    <a:pt x="44" y="19"/>
                    <a:pt x="52" y="15"/>
                  </a:cubicBezTo>
                  <a:cubicBezTo>
                    <a:pt x="59" y="10"/>
                    <a:pt x="68" y="7"/>
                    <a:pt x="76" y="4"/>
                  </a:cubicBezTo>
                  <a:cubicBezTo>
                    <a:pt x="85" y="2"/>
                    <a:pt x="94" y="0"/>
                    <a:pt x="104" y="0"/>
                  </a:cubicBezTo>
                  <a:cubicBezTo>
                    <a:pt x="114" y="0"/>
                    <a:pt x="123" y="2"/>
                    <a:pt x="132" y="4"/>
                  </a:cubicBezTo>
                  <a:cubicBezTo>
                    <a:pt x="141" y="7"/>
                    <a:pt x="149" y="10"/>
                    <a:pt x="157" y="15"/>
                  </a:cubicBezTo>
                  <a:cubicBezTo>
                    <a:pt x="164" y="19"/>
                    <a:pt x="171" y="25"/>
                    <a:pt x="178" y="31"/>
                  </a:cubicBezTo>
                  <a:cubicBezTo>
                    <a:pt x="184" y="37"/>
                    <a:pt x="189" y="44"/>
                    <a:pt x="194" y="52"/>
                  </a:cubicBezTo>
                  <a:cubicBezTo>
                    <a:pt x="198" y="60"/>
                    <a:pt x="202" y="68"/>
                    <a:pt x="204" y="77"/>
                  </a:cubicBezTo>
                  <a:cubicBezTo>
                    <a:pt x="207" y="86"/>
                    <a:pt x="208" y="95"/>
                    <a:pt x="208" y="105"/>
                  </a:cubicBezTo>
                  <a:cubicBezTo>
                    <a:pt x="208" y="114"/>
                    <a:pt x="207" y="123"/>
                    <a:pt x="204" y="132"/>
                  </a:cubicBezTo>
                  <a:cubicBezTo>
                    <a:pt x="202" y="141"/>
                    <a:pt x="198" y="149"/>
                    <a:pt x="194" y="157"/>
                  </a:cubicBezTo>
                  <a:cubicBezTo>
                    <a:pt x="189" y="165"/>
                    <a:pt x="184" y="172"/>
                    <a:pt x="178" y="178"/>
                  </a:cubicBezTo>
                  <a:cubicBezTo>
                    <a:pt x="171" y="184"/>
                    <a:pt x="164" y="190"/>
                    <a:pt x="157" y="194"/>
                  </a:cubicBezTo>
                  <a:cubicBezTo>
                    <a:pt x="149" y="199"/>
                    <a:pt x="141" y="202"/>
                    <a:pt x="132" y="205"/>
                  </a:cubicBezTo>
                  <a:cubicBezTo>
                    <a:pt x="123" y="207"/>
                    <a:pt x="114" y="209"/>
                    <a:pt x="104" y="209"/>
                  </a:cubicBezTo>
                  <a:cubicBezTo>
                    <a:pt x="94" y="209"/>
                    <a:pt x="85" y="207"/>
                    <a:pt x="76" y="205"/>
                  </a:cubicBezTo>
                  <a:close/>
                  <a:moveTo>
                    <a:pt x="47" y="100"/>
                  </a:moveTo>
                  <a:cubicBezTo>
                    <a:pt x="47" y="93"/>
                    <a:pt x="48" y="86"/>
                    <a:pt x="49" y="79"/>
                  </a:cubicBezTo>
                  <a:cubicBezTo>
                    <a:pt x="50" y="72"/>
                    <a:pt x="51" y="65"/>
                    <a:pt x="53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18" y="65"/>
                    <a:pt x="15" y="71"/>
                    <a:pt x="13" y="78"/>
                  </a:cubicBezTo>
                  <a:cubicBezTo>
                    <a:pt x="11" y="85"/>
                    <a:pt x="10" y="92"/>
                    <a:pt x="10" y="100"/>
                  </a:cubicBezTo>
                  <a:lnTo>
                    <a:pt x="47" y="100"/>
                  </a:lnTo>
                  <a:close/>
                  <a:moveTo>
                    <a:pt x="53" y="150"/>
                  </a:moveTo>
                  <a:cubicBezTo>
                    <a:pt x="51" y="144"/>
                    <a:pt x="50" y="137"/>
                    <a:pt x="49" y="130"/>
                  </a:cubicBezTo>
                  <a:cubicBezTo>
                    <a:pt x="48" y="123"/>
                    <a:pt x="47" y="116"/>
                    <a:pt x="47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17"/>
                    <a:pt x="11" y="124"/>
                    <a:pt x="13" y="131"/>
                  </a:cubicBezTo>
                  <a:cubicBezTo>
                    <a:pt x="15" y="138"/>
                    <a:pt x="18" y="144"/>
                    <a:pt x="21" y="150"/>
                  </a:cubicBezTo>
                  <a:lnTo>
                    <a:pt x="53" y="150"/>
                  </a:lnTo>
                  <a:close/>
                  <a:moveTo>
                    <a:pt x="56" y="50"/>
                  </a:moveTo>
                  <a:cubicBezTo>
                    <a:pt x="58" y="43"/>
                    <a:pt x="60" y="38"/>
                    <a:pt x="63" y="32"/>
                  </a:cubicBezTo>
                  <a:cubicBezTo>
                    <a:pt x="66" y="26"/>
                    <a:pt x="69" y="21"/>
                    <a:pt x="72" y="15"/>
                  </a:cubicBezTo>
                  <a:cubicBezTo>
                    <a:pt x="63" y="19"/>
                    <a:pt x="55" y="23"/>
                    <a:pt x="47" y="29"/>
                  </a:cubicBezTo>
                  <a:cubicBezTo>
                    <a:pt x="39" y="35"/>
                    <a:pt x="33" y="42"/>
                    <a:pt x="27" y="50"/>
                  </a:cubicBezTo>
                  <a:lnTo>
                    <a:pt x="56" y="50"/>
                  </a:lnTo>
                  <a:close/>
                  <a:moveTo>
                    <a:pt x="63" y="177"/>
                  </a:moveTo>
                  <a:cubicBezTo>
                    <a:pt x="60" y="171"/>
                    <a:pt x="58" y="165"/>
                    <a:pt x="56" y="159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33" y="167"/>
                    <a:pt x="39" y="174"/>
                    <a:pt x="47" y="180"/>
                  </a:cubicBezTo>
                  <a:cubicBezTo>
                    <a:pt x="55" y="186"/>
                    <a:pt x="63" y="190"/>
                    <a:pt x="72" y="194"/>
                  </a:cubicBezTo>
                  <a:cubicBezTo>
                    <a:pt x="69" y="188"/>
                    <a:pt x="66" y="183"/>
                    <a:pt x="63" y="177"/>
                  </a:cubicBezTo>
                  <a:close/>
                  <a:moveTo>
                    <a:pt x="62" y="59"/>
                  </a:moveTo>
                  <a:cubicBezTo>
                    <a:pt x="59" y="72"/>
                    <a:pt x="57" y="86"/>
                    <a:pt x="56" y="100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99" y="59"/>
                    <a:pt x="99" y="59"/>
                    <a:pt x="99" y="59"/>
                  </a:cubicBezTo>
                  <a:lnTo>
                    <a:pt x="62" y="59"/>
                  </a:lnTo>
                  <a:close/>
                  <a:moveTo>
                    <a:pt x="62" y="150"/>
                  </a:moveTo>
                  <a:cubicBezTo>
                    <a:pt x="99" y="150"/>
                    <a:pt x="99" y="150"/>
                    <a:pt x="99" y="150"/>
                  </a:cubicBezTo>
                  <a:cubicBezTo>
                    <a:pt x="99" y="109"/>
                    <a:pt x="99" y="109"/>
                    <a:pt x="99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23"/>
                    <a:pt x="59" y="137"/>
                    <a:pt x="62" y="150"/>
                  </a:cubicBezTo>
                  <a:close/>
                  <a:moveTo>
                    <a:pt x="93" y="11"/>
                  </a:moveTo>
                  <a:cubicBezTo>
                    <a:pt x="91" y="11"/>
                    <a:pt x="89" y="11"/>
                    <a:pt x="86" y="12"/>
                  </a:cubicBezTo>
                  <a:cubicBezTo>
                    <a:pt x="82" y="17"/>
                    <a:pt x="78" y="23"/>
                    <a:pt x="75" y="30"/>
                  </a:cubicBezTo>
                  <a:cubicBezTo>
                    <a:pt x="71" y="36"/>
                    <a:pt x="68" y="43"/>
                    <a:pt x="66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7" y="10"/>
                    <a:pt x="95" y="10"/>
                    <a:pt x="93" y="11"/>
                  </a:cubicBezTo>
                  <a:close/>
                  <a:moveTo>
                    <a:pt x="99" y="159"/>
                  </a:moveTo>
                  <a:cubicBezTo>
                    <a:pt x="66" y="159"/>
                    <a:pt x="66" y="159"/>
                    <a:pt x="66" y="159"/>
                  </a:cubicBezTo>
                  <a:cubicBezTo>
                    <a:pt x="68" y="166"/>
                    <a:pt x="71" y="173"/>
                    <a:pt x="75" y="179"/>
                  </a:cubicBezTo>
                  <a:cubicBezTo>
                    <a:pt x="78" y="186"/>
                    <a:pt x="82" y="192"/>
                    <a:pt x="86" y="197"/>
                  </a:cubicBezTo>
                  <a:cubicBezTo>
                    <a:pt x="89" y="198"/>
                    <a:pt x="91" y="198"/>
                    <a:pt x="93" y="198"/>
                  </a:cubicBezTo>
                  <a:cubicBezTo>
                    <a:pt x="95" y="199"/>
                    <a:pt x="97" y="199"/>
                    <a:pt x="99" y="199"/>
                  </a:cubicBezTo>
                  <a:lnTo>
                    <a:pt x="99" y="159"/>
                  </a:lnTo>
                  <a:close/>
                  <a:moveTo>
                    <a:pt x="109" y="50"/>
                  </a:moveTo>
                  <a:cubicBezTo>
                    <a:pt x="140" y="50"/>
                    <a:pt x="140" y="50"/>
                    <a:pt x="140" y="50"/>
                  </a:cubicBezTo>
                  <a:cubicBezTo>
                    <a:pt x="138" y="42"/>
                    <a:pt x="135" y="36"/>
                    <a:pt x="131" y="29"/>
                  </a:cubicBezTo>
                  <a:cubicBezTo>
                    <a:pt x="127" y="23"/>
                    <a:pt x="123" y="17"/>
                    <a:pt x="119" y="11"/>
                  </a:cubicBezTo>
                  <a:cubicBezTo>
                    <a:pt x="116" y="11"/>
                    <a:pt x="112" y="10"/>
                    <a:pt x="109" y="10"/>
                  </a:cubicBezTo>
                  <a:lnTo>
                    <a:pt x="109" y="50"/>
                  </a:lnTo>
                  <a:close/>
                  <a:moveTo>
                    <a:pt x="150" y="100"/>
                  </a:moveTo>
                  <a:cubicBezTo>
                    <a:pt x="149" y="86"/>
                    <a:pt x="147" y="72"/>
                    <a:pt x="143" y="59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100"/>
                    <a:pt x="109" y="100"/>
                    <a:pt x="109" y="100"/>
                  </a:cubicBezTo>
                  <a:lnTo>
                    <a:pt x="150" y="100"/>
                  </a:lnTo>
                  <a:close/>
                  <a:moveTo>
                    <a:pt x="109" y="109"/>
                  </a:moveTo>
                  <a:cubicBezTo>
                    <a:pt x="109" y="150"/>
                    <a:pt x="109" y="150"/>
                    <a:pt x="109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7" y="137"/>
                    <a:pt x="149" y="123"/>
                    <a:pt x="150" y="109"/>
                  </a:cubicBezTo>
                  <a:lnTo>
                    <a:pt x="109" y="109"/>
                  </a:lnTo>
                  <a:close/>
                  <a:moveTo>
                    <a:pt x="131" y="180"/>
                  </a:moveTo>
                  <a:cubicBezTo>
                    <a:pt x="135" y="173"/>
                    <a:pt x="138" y="167"/>
                    <a:pt x="140" y="159"/>
                  </a:cubicBezTo>
                  <a:cubicBezTo>
                    <a:pt x="109" y="159"/>
                    <a:pt x="109" y="159"/>
                    <a:pt x="109" y="159"/>
                  </a:cubicBezTo>
                  <a:cubicBezTo>
                    <a:pt x="109" y="199"/>
                    <a:pt x="109" y="199"/>
                    <a:pt x="109" y="199"/>
                  </a:cubicBezTo>
                  <a:cubicBezTo>
                    <a:pt x="112" y="199"/>
                    <a:pt x="116" y="198"/>
                    <a:pt x="119" y="198"/>
                  </a:cubicBezTo>
                  <a:cubicBezTo>
                    <a:pt x="123" y="192"/>
                    <a:pt x="128" y="186"/>
                    <a:pt x="131" y="180"/>
                  </a:cubicBezTo>
                  <a:close/>
                  <a:moveTo>
                    <a:pt x="143" y="31"/>
                  </a:moveTo>
                  <a:cubicBezTo>
                    <a:pt x="145" y="37"/>
                    <a:pt x="148" y="43"/>
                    <a:pt x="150" y="50"/>
                  </a:cubicBezTo>
                  <a:cubicBezTo>
                    <a:pt x="181" y="50"/>
                    <a:pt x="181" y="50"/>
                    <a:pt x="181" y="50"/>
                  </a:cubicBezTo>
                  <a:cubicBezTo>
                    <a:pt x="175" y="41"/>
                    <a:pt x="168" y="34"/>
                    <a:pt x="160" y="28"/>
                  </a:cubicBezTo>
                  <a:cubicBezTo>
                    <a:pt x="152" y="22"/>
                    <a:pt x="143" y="18"/>
                    <a:pt x="133" y="14"/>
                  </a:cubicBezTo>
                  <a:cubicBezTo>
                    <a:pt x="136" y="20"/>
                    <a:pt x="140" y="25"/>
                    <a:pt x="143" y="31"/>
                  </a:cubicBezTo>
                  <a:close/>
                  <a:moveTo>
                    <a:pt x="150" y="159"/>
                  </a:moveTo>
                  <a:cubicBezTo>
                    <a:pt x="146" y="172"/>
                    <a:pt x="140" y="184"/>
                    <a:pt x="133" y="195"/>
                  </a:cubicBezTo>
                  <a:cubicBezTo>
                    <a:pt x="143" y="191"/>
                    <a:pt x="152" y="187"/>
                    <a:pt x="160" y="181"/>
                  </a:cubicBezTo>
                  <a:cubicBezTo>
                    <a:pt x="168" y="175"/>
                    <a:pt x="175" y="168"/>
                    <a:pt x="181" y="159"/>
                  </a:cubicBezTo>
                  <a:lnTo>
                    <a:pt x="150" y="159"/>
                  </a:lnTo>
                  <a:close/>
                  <a:moveTo>
                    <a:pt x="153" y="59"/>
                  </a:moveTo>
                  <a:cubicBezTo>
                    <a:pt x="157" y="72"/>
                    <a:pt x="159" y="86"/>
                    <a:pt x="159" y="100"/>
                  </a:cubicBezTo>
                  <a:cubicBezTo>
                    <a:pt x="198" y="100"/>
                    <a:pt x="198" y="100"/>
                    <a:pt x="198" y="100"/>
                  </a:cubicBezTo>
                  <a:cubicBezTo>
                    <a:pt x="198" y="92"/>
                    <a:pt x="197" y="85"/>
                    <a:pt x="195" y="78"/>
                  </a:cubicBezTo>
                  <a:cubicBezTo>
                    <a:pt x="193" y="71"/>
                    <a:pt x="190" y="65"/>
                    <a:pt x="187" y="59"/>
                  </a:cubicBezTo>
                  <a:lnTo>
                    <a:pt x="153" y="59"/>
                  </a:lnTo>
                  <a:close/>
                  <a:moveTo>
                    <a:pt x="159" y="109"/>
                  </a:moveTo>
                  <a:cubicBezTo>
                    <a:pt x="159" y="123"/>
                    <a:pt x="157" y="137"/>
                    <a:pt x="153" y="150"/>
                  </a:cubicBezTo>
                  <a:cubicBezTo>
                    <a:pt x="187" y="150"/>
                    <a:pt x="187" y="150"/>
                    <a:pt x="187" y="150"/>
                  </a:cubicBezTo>
                  <a:cubicBezTo>
                    <a:pt x="190" y="144"/>
                    <a:pt x="193" y="138"/>
                    <a:pt x="195" y="131"/>
                  </a:cubicBezTo>
                  <a:cubicBezTo>
                    <a:pt x="197" y="124"/>
                    <a:pt x="198" y="117"/>
                    <a:pt x="198" y="109"/>
                  </a:cubicBezTo>
                  <a:lnTo>
                    <a:pt x="159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9" name="TextBox 38"/>
            <p:cNvSpPr txBox="1"/>
            <p:nvPr userDrawn="1"/>
          </p:nvSpPr>
          <p:spPr>
            <a:xfrm>
              <a:off x="2534697" y="6419125"/>
              <a:ext cx="1676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www.usmc-mccs.org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630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6172200"/>
            <a:ext cx="8001000" cy="0"/>
          </a:xfrm>
          <a:prstGeom prst="line">
            <a:avLst/>
          </a:prstGeom>
          <a:ln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304800"/>
            <a:ext cx="3886200" cy="60960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533400" y="1219200"/>
            <a:ext cx="8077200" cy="4800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sz="1200" dirty="0" smtClean="0"/>
              <a:t>Content: Lorem ipsum dolor sit </a:t>
            </a:r>
            <a:r>
              <a:rPr lang="en-US" sz="1200" dirty="0" err="1" smtClean="0"/>
              <a:t>amet</a:t>
            </a:r>
            <a:r>
              <a:rPr lang="en-US" sz="1200" dirty="0" smtClean="0"/>
              <a:t>, </a:t>
            </a:r>
            <a:r>
              <a:rPr lang="en-US" sz="1200" dirty="0" err="1" smtClean="0"/>
              <a:t>consectetuer</a:t>
            </a:r>
            <a:r>
              <a:rPr lang="en-US" sz="1200" dirty="0" smtClean="0"/>
              <a:t> </a:t>
            </a:r>
            <a:r>
              <a:rPr lang="en-US" sz="1200" dirty="0" err="1" smtClean="0"/>
              <a:t>adipiscing</a:t>
            </a:r>
            <a:r>
              <a:rPr lang="en-US" sz="1200" dirty="0" smtClean="0"/>
              <a:t> </a:t>
            </a:r>
            <a:r>
              <a:rPr lang="en-US" sz="1200" dirty="0" err="1" smtClean="0"/>
              <a:t>elit</a:t>
            </a:r>
            <a:r>
              <a:rPr lang="en-US" sz="1200" dirty="0" smtClean="0"/>
              <a:t>. </a:t>
            </a:r>
            <a:r>
              <a:rPr lang="en-US" sz="1200" dirty="0" err="1" smtClean="0"/>
              <a:t>Aenean</a:t>
            </a:r>
            <a:r>
              <a:rPr lang="en-US" sz="1200" dirty="0" smtClean="0"/>
              <a:t> </a:t>
            </a:r>
            <a:r>
              <a:rPr lang="en-US" sz="1200" dirty="0" err="1" smtClean="0"/>
              <a:t>commodo</a:t>
            </a:r>
            <a:r>
              <a:rPr lang="en-US" sz="1200" dirty="0" smtClean="0"/>
              <a:t> ligula </a:t>
            </a:r>
            <a:r>
              <a:rPr lang="en-US" sz="1200" dirty="0" err="1" smtClean="0"/>
              <a:t>eget</a:t>
            </a:r>
            <a:r>
              <a:rPr lang="en-US" sz="1200" dirty="0" smtClean="0"/>
              <a:t> dolor. </a:t>
            </a:r>
            <a:r>
              <a:rPr lang="en-US" sz="1200" dirty="0" err="1" smtClean="0"/>
              <a:t>Aenean</a:t>
            </a:r>
            <a:r>
              <a:rPr lang="en-US" sz="1200" dirty="0" smtClean="0"/>
              <a:t> </a:t>
            </a:r>
            <a:r>
              <a:rPr lang="en-US" sz="1200" dirty="0" err="1" smtClean="0"/>
              <a:t>massa</a:t>
            </a:r>
            <a:r>
              <a:rPr lang="en-US" sz="1200" dirty="0" smtClean="0"/>
              <a:t>. Cum </a:t>
            </a:r>
            <a:r>
              <a:rPr lang="en-US" sz="1200" dirty="0" err="1" smtClean="0"/>
              <a:t>sociis</a:t>
            </a:r>
            <a:r>
              <a:rPr lang="en-US" sz="1200" dirty="0" smtClean="0"/>
              <a:t> </a:t>
            </a:r>
            <a:r>
              <a:rPr lang="en-US" sz="1200" dirty="0" err="1" smtClean="0"/>
              <a:t>natoque</a:t>
            </a:r>
            <a:r>
              <a:rPr lang="en-US" sz="1200" dirty="0" smtClean="0"/>
              <a:t> </a:t>
            </a:r>
            <a:r>
              <a:rPr lang="en-US" sz="1200" dirty="0" err="1" smtClean="0"/>
              <a:t>penatibus</a:t>
            </a:r>
            <a:r>
              <a:rPr lang="en-US" sz="1200" dirty="0" smtClean="0"/>
              <a:t> et </a:t>
            </a:r>
            <a:r>
              <a:rPr lang="en-US" sz="1200" dirty="0" err="1" smtClean="0"/>
              <a:t>magnis</a:t>
            </a:r>
            <a:r>
              <a:rPr lang="en-US" sz="1200" dirty="0" smtClean="0"/>
              <a:t> dis parturient </a:t>
            </a:r>
            <a:r>
              <a:rPr lang="en-US" sz="1200" dirty="0" err="1" smtClean="0"/>
              <a:t>montes</a:t>
            </a:r>
            <a:r>
              <a:rPr lang="en-US" sz="1200" dirty="0" smtClean="0"/>
              <a:t>, </a:t>
            </a:r>
            <a:r>
              <a:rPr lang="en-US" sz="1200" dirty="0" err="1" smtClean="0"/>
              <a:t>nascetur</a:t>
            </a:r>
            <a:r>
              <a:rPr lang="en-US" sz="1200" dirty="0" smtClean="0"/>
              <a:t> </a:t>
            </a:r>
            <a:r>
              <a:rPr lang="en-US" sz="1200" dirty="0" err="1" smtClean="0"/>
              <a:t>ridiculus</a:t>
            </a:r>
            <a:r>
              <a:rPr lang="en-US" sz="1200" dirty="0" smtClean="0"/>
              <a:t> mus. </a:t>
            </a:r>
            <a:r>
              <a:rPr lang="en-US" sz="1200" dirty="0" err="1" smtClean="0"/>
              <a:t>Donec</a:t>
            </a:r>
            <a:r>
              <a:rPr lang="en-US" sz="1200" dirty="0" smtClean="0"/>
              <a:t> quam </a:t>
            </a:r>
            <a:r>
              <a:rPr lang="en-US" sz="1200" dirty="0" err="1" smtClean="0"/>
              <a:t>felis</a:t>
            </a:r>
            <a:r>
              <a:rPr lang="en-US" sz="1200" dirty="0" smtClean="0"/>
              <a:t>, </a:t>
            </a:r>
            <a:r>
              <a:rPr lang="en-US" sz="1200" dirty="0" err="1" smtClean="0"/>
              <a:t>ultricies</a:t>
            </a:r>
            <a:r>
              <a:rPr lang="en-US" sz="1200" dirty="0" smtClean="0"/>
              <a:t> </a:t>
            </a:r>
            <a:r>
              <a:rPr lang="en-US" sz="1200" dirty="0" err="1" smtClean="0"/>
              <a:t>nec</a:t>
            </a:r>
            <a:r>
              <a:rPr lang="en-US" sz="1200" dirty="0" smtClean="0"/>
              <a:t>, </a:t>
            </a:r>
            <a:r>
              <a:rPr lang="en-US" sz="1200" dirty="0" err="1" smtClean="0"/>
              <a:t>pellentesque</a:t>
            </a:r>
            <a:r>
              <a:rPr lang="en-US" sz="1200" dirty="0" smtClean="0"/>
              <a:t> </a:t>
            </a:r>
            <a:r>
              <a:rPr lang="en-US" sz="1200" dirty="0" err="1" smtClean="0"/>
              <a:t>eu</a:t>
            </a:r>
            <a:r>
              <a:rPr lang="en-US" sz="1200" dirty="0" smtClean="0"/>
              <a:t>, </a:t>
            </a:r>
            <a:r>
              <a:rPr lang="en-US" sz="1200" dirty="0" err="1" smtClean="0"/>
              <a:t>pretium</a:t>
            </a:r>
            <a:r>
              <a:rPr lang="en-US" sz="1200" dirty="0" smtClean="0"/>
              <a:t> </a:t>
            </a:r>
            <a:r>
              <a:rPr lang="en-US" sz="1200" dirty="0" err="1" smtClean="0"/>
              <a:t>quis</a:t>
            </a:r>
            <a:r>
              <a:rPr lang="en-US" sz="1200" dirty="0" smtClean="0"/>
              <a:t>, </a:t>
            </a:r>
            <a:r>
              <a:rPr lang="en-US" sz="1200" dirty="0" err="1" smtClean="0"/>
              <a:t>sem</a:t>
            </a:r>
            <a:endParaRPr lang="en-US" sz="1200" dirty="0" smtClean="0"/>
          </a:p>
        </p:txBody>
      </p:sp>
      <p:sp>
        <p:nvSpPr>
          <p:cNvPr id="28" name="Slide Number Placeholder 22"/>
          <p:cNvSpPr>
            <a:spLocks noGrp="1"/>
          </p:cNvSpPr>
          <p:nvPr>
            <p:ph type="sldNum" sz="quarter" idx="19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5BC166A9-DDD0-49CD-8DB0-614FA4CF7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9" name="Footer Placeholder 21"/>
          <p:cNvSpPr>
            <a:spLocks noGrp="1"/>
          </p:cNvSpPr>
          <p:nvPr>
            <p:ph type="ftr" sz="quarter" idx="18"/>
          </p:nvPr>
        </p:nvSpPr>
        <p:spPr>
          <a:xfrm>
            <a:off x="5791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Version Number/Last Update</a:t>
            </a:r>
            <a:endParaRPr lang="en-US" dirty="0"/>
          </a:p>
        </p:txBody>
      </p:sp>
      <p:sp>
        <p:nvSpPr>
          <p:cNvPr id="30" name="Date Placeholder 2"/>
          <p:cNvSpPr>
            <a:spLocks noGrp="1"/>
          </p:cNvSpPr>
          <p:nvPr>
            <p:ph type="dt" sz="half" idx="10"/>
          </p:nvPr>
        </p:nvSpPr>
        <p:spPr>
          <a:xfrm>
            <a:off x="4800600" y="6356350"/>
            <a:ext cx="990600" cy="365125"/>
          </a:xfrm>
        </p:spPr>
        <p:txBody>
          <a:bodyPr/>
          <a:lstStyle>
            <a:lvl1pPr algn="ctr">
              <a:defRPr/>
            </a:lvl1pPr>
          </a:lstStyle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124200" y="6400800"/>
            <a:ext cx="1925097" cy="304800"/>
            <a:chOff x="2286000" y="6400800"/>
            <a:chExt cx="1925097" cy="304800"/>
          </a:xfrm>
        </p:grpSpPr>
        <p:grpSp>
          <p:nvGrpSpPr>
            <p:cNvPr id="32" name="Group 31"/>
            <p:cNvGrpSpPr/>
            <p:nvPr userDrawn="1"/>
          </p:nvGrpSpPr>
          <p:grpSpPr>
            <a:xfrm>
              <a:off x="2286000" y="6400800"/>
              <a:ext cx="1600200" cy="304800"/>
              <a:chOff x="2286000" y="6400800"/>
              <a:chExt cx="1600200" cy="304800"/>
            </a:xfrm>
          </p:grpSpPr>
          <p:sp>
            <p:nvSpPr>
              <p:cNvPr id="35" name="Rounded Rectangle 34"/>
              <p:cNvSpPr/>
              <p:nvPr userDrawn="1"/>
            </p:nvSpPr>
            <p:spPr>
              <a:xfrm>
                <a:off x="2286000" y="6400800"/>
                <a:ext cx="1600200" cy="304800"/>
              </a:xfrm>
              <a:prstGeom prst="roundRect">
                <a:avLst/>
              </a:prstGeom>
              <a:solidFill>
                <a:srgbClr val="0C23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ounded Rectangle 35"/>
              <p:cNvSpPr/>
              <p:nvPr userDrawn="1"/>
            </p:nvSpPr>
            <p:spPr>
              <a:xfrm>
                <a:off x="2286000" y="6400800"/>
                <a:ext cx="304800" cy="304800"/>
              </a:xfrm>
              <a:prstGeom prst="roundRect">
                <a:avLst/>
              </a:prstGeom>
              <a:solidFill>
                <a:srgbClr val="A9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Freeform 118"/>
            <p:cNvSpPr>
              <a:spLocks noEditPoints="1"/>
            </p:cNvSpPr>
            <p:nvPr userDrawn="1"/>
          </p:nvSpPr>
          <p:spPr bwMode="auto">
            <a:xfrm>
              <a:off x="2368752" y="6468727"/>
              <a:ext cx="168693" cy="169924"/>
            </a:xfrm>
            <a:custGeom>
              <a:avLst/>
              <a:gdLst>
                <a:gd name="T0" fmla="*/ 52 w 208"/>
                <a:gd name="T1" fmla="*/ 194 h 209"/>
                <a:gd name="T2" fmla="*/ 14 w 208"/>
                <a:gd name="T3" fmla="*/ 157 h 209"/>
                <a:gd name="T4" fmla="*/ 0 w 208"/>
                <a:gd name="T5" fmla="*/ 105 h 209"/>
                <a:gd name="T6" fmla="*/ 14 w 208"/>
                <a:gd name="T7" fmla="*/ 52 h 209"/>
                <a:gd name="T8" fmla="*/ 52 w 208"/>
                <a:gd name="T9" fmla="*/ 15 h 209"/>
                <a:gd name="T10" fmla="*/ 104 w 208"/>
                <a:gd name="T11" fmla="*/ 0 h 209"/>
                <a:gd name="T12" fmla="*/ 157 w 208"/>
                <a:gd name="T13" fmla="*/ 15 h 209"/>
                <a:gd name="T14" fmla="*/ 194 w 208"/>
                <a:gd name="T15" fmla="*/ 52 h 209"/>
                <a:gd name="T16" fmla="*/ 208 w 208"/>
                <a:gd name="T17" fmla="*/ 105 h 209"/>
                <a:gd name="T18" fmla="*/ 194 w 208"/>
                <a:gd name="T19" fmla="*/ 157 h 209"/>
                <a:gd name="T20" fmla="*/ 157 w 208"/>
                <a:gd name="T21" fmla="*/ 194 h 209"/>
                <a:gd name="T22" fmla="*/ 104 w 208"/>
                <a:gd name="T23" fmla="*/ 209 h 209"/>
                <a:gd name="T24" fmla="*/ 47 w 208"/>
                <a:gd name="T25" fmla="*/ 100 h 209"/>
                <a:gd name="T26" fmla="*/ 53 w 208"/>
                <a:gd name="T27" fmla="*/ 59 h 209"/>
                <a:gd name="T28" fmla="*/ 13 w 208"/>
                <a:gd name="T29" fmla="*/ 78 h 209"/>
                <a:gd name="T30" fmla="*/ 47 w 208"/>
                <a:gd name="T31" fmla="*/ 100 h 209"/>
                <a:gd name="T32" fmla="*/ 49 w 208"/>
                <a:gd name="T33" fmla="*/ 130 h 209"/>
                <a:gd name="T34" fmla="*/ 10 w 208"/>
                <a:gd name="T35" fmla="*/ 109 h 209"/>
                <a:gd name="T36" fmla="*/ 21 w 208"/>
                <a:gd name="T37" fmla="*/ 150 h 209"/>
                <a:gd name="T38" fmla="*/ 56 w 208"/>
                <a:gd name="T39" fmla="*/ 50 h 209"/>
                <a:gd name="T40" fmla="*/ 72 w 208"/>
                <a:gd name="T41" fmla="*/ 15 h 209"/>
                <a:gd name="T42" fmla="*/ 27 w 208"/>
                <a:gd name="T43" fmla="*/ 50 h 209"/>
                <a:gd name="T44" fmla="*/ 63 w 208"/>
                <a:gd name="T45" fmla="*/ 177 h 209"/>
                <a:gd name="T46" fmla="*/ 27 w 208"/>
                <a:gd name="T47" fmla="*/ 159 h 209"/>
                <a:gd name="T48" fmla="*/ 72 w 208"/>
                <a:gd name="T49" fmla="*/ 194 h 209"/>
                <a:gd name="T50" fmla="*/ 62 w 208"/>
                <a:gd name="T51" fmla="*/ 59 h 209"/>
                <a:gd name="T52" fmla="*/ 99 w 208"/>
                <a:gd name="T53" fmla="*/ 100 h 209"/>
                <a:gd name="T54" fmla="*/ 62 w 208"/>
                <a:gd name="T55" fmla="*/ 59 h 209"/>
                <a:gd name="T56" fmla="*/ 99 w 208"/>
                <a:gd name="T57" fmla="*/ 150 h 209"/>
                <a:gd name="T58" fmla="*/ 56 w 208"/>
                <a:gd name="T59" fmla="*/ 109 h 209"/>
                <a:gd name="T60" fmla="*/ 93 w 208"/>
                <a:gd name="T61" fmla="*/ 11 h 209"/>
                <a:gd name="T62" fmla="*/ 75 w 208"/>
                <a:gd name="T63" fmla="*/ 30 h 209"/>
                <a:gd name="T64" fmla="*/ 99 w 208"/>
                <a:gd name="T65" fmla="*/ 50 h 209"/>
                <a:gd name="T66" fmla="*/ 93 w 208"/>
                <a:gd name="T67" fmla="*/ 11 h 209"/>
                <a:gd name="T68" fmla="*/ 66 w 208"/>
                <a:gd name="T69" fmla="*/ 159 h 209"/>
                <a:gd name="T70" fmla="*/ 86 w 208"/>
                <a:gd name="T71" fmla="*/ 197 h 209"/>
                <a:gd name="T72" fmla="*/ 99 w 208"/>
                <a:gd name="T73" fmla="*/ 199 h 209"/>
                <a:gd name="T74" fmla="*/ 109 w 208"/>
                <a:gd name="T75" fmla="*/ 50 h 209"/>
                <a:gd name="T76" fmla="*/ 131 w 208"/>
                <a:gd name="T77" fmla="*/ 29 h 209"/>
                <a:gd name="T78" fmla="*/ 109 w 208"/>
                <a:gd name="T79" fmla="*/ 10 h 209"/>
                <a:gd name="T80" fmla="*/ 150 w 208"/>
                <a:gd name="T81" fmla="*/ 100 h 209"/>
                <a:gd name="T82" fmla="*/ 109 w 208"/>
                <a:gd name="T83" fmla="*/ 59 h 209"/>
                <a:gd name="T84" fmla="*/ 150 w 208"/>
                <a:gd name="T85" fmla="*/ 100 h 209"/>
                <a:gd name="T86" fmla="*/ 109 w 208"/>
                <a:gd name="T87" fmla="*/ 150 h 209"/>
                <a:gd name="T88" fmla="*/ 150 w 208"/>
                <a:gd name="T89" fmla="*/ 109 h 209"/>
                <a:gd name="T90" fmla="*/ 131 w 208"/>
                <a:gd name="T91" fmla="*/ 180 h 209"/>
                <a:gd name="T92" fmla="*/ 109 w 208"/>
                <a:gd name="T93" fmla="*/ 159 h 209"/>
                <a:gd name="T94" fmla="*/ 119 w 208"/>
                <a:gd name="T95" fmla="*/ 198 h 209"/>
                <a:gd name="T96" fmla="*/ 143 w 208"/>
                <a:gd name="T97" fmla="*/ 31 h 209"/>
                <a:gd name="T98" fmla="*/ 181 w 208"/>
                <a:gd name="T99" fmla="*/ 50 h 209"/>
                <a:gd name="T100" fmla="*/ 133 w 208"/>
                <a:gd name="T101" fmla="*/ 14 h 209"/>
                <a:gd name="T102" fmla="*/ 150 w 208"/>
                <a:gd name="T103" fmla="*/ 159 h 209"/>
                <a:gd name="T104" fmla="*/ 160 w 208"/>
                <a:gd name="T105" fmla="*/ 181 h 209"/>
                <a:gd name="T106" fmla="*/ 150 w 208"/>
                <a:gd name="T107" fmla="*/ 159 h 209"/>
                <a:gd name="T108" fmla="*/ 159 w 208"/>
                <a:gd name="T109" fmla="*/ 100 h 209"/>
                <a:gd name="T110" fmla="*/ 195 w 208"/>
                <a:gd name="T111" fmla="*/ 78 h 209"/>
                <a:gd name="T112" fmla="*/ 153 w 208"/>
                <a:gd name="T113" fmla="*/ 59 h 209"/>
                <a:gd name="T114" fmla="*/ 153 w 208"/>
                <a:gd name="T115" fmla="*/ 150 h 209"/>
                <a:gd name="T116" fmla="*/ 195 w 208"/>
                <a:gd name="T117" fmla="*/ 131 h 209"/>
                <a:gd name="T118" fmla="*/ 159 w 208"/>
                <a:gd name="T119" fmla="*/ 1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76" y="205"/>
                  </a:moveTo>
                  <a:cubicBezTo>
                    <a:pt x="68" y="202"/>
                    <a:pt x="59" y="199"/>
                    <a:pt x="52" y="194"/>
                  </a:cubicBezTo>
                  <a:cubicBezTo>
                    <a:pt x="44" y="190"/>
                    <a:pt x="37" y="184"/>
                    <a:pt x="30" y="178"/>
                  </a:cubicBezTo>
                  <a:cubicBezTo>
                    <a:pt x="24" y="172"/>
                    <a:pt x="19" y="165"/>
                    <a:pt x="14" y="157"/>
                  </a:cubicBezTo>
                  <a:cubicBezTo>
                    <a:pt x="10" y="149"/>
                    <a:pt x="6" y="141"/>
                    <a:pt x="4" y="132"/>
                  </a:cubicBezTo>
                  <a:cubicBezTo>
                    <a:pt x="1" y="123"/>
                    <a:pt x="0" y="114"/>
                    <a:pt x="0" y="105"/>
                  </a:cubicBezTo>
                  <a:cubicBezTo>
                    <a:pt x="0" y="95"/>
                    <a:pt x="1" y="86"/>
                    <a:pt x="4" y="77"/>
                  </a:cubicBezTo>
                  <a:cubicBezTo>
                    <a:pt x="6" y="68"/>
                    <a:pt x="10" y="60"/>
                    <a:pt x="14" y="52"/>
                  </a:cubicBezTo>
                  <a:cubicBezTo>
                    <a:pt x="19" y="44"/>
                    <a:pt x="24" y="37"/>
                    <a:pt x="30" y="31"/>
                  </a:cubicBezTo>
                  <a:cubicBezTo>
                    <a:pt x="37" y="25"/>
                    <a:pt x="44" y="19"/>
                    <a:pt x="52" y="15"/>
                  </a:cubicBezTo>
                  <a:cubicBezTo>
                    <a:pt x="59" y="10"/>
                    <a:pt x="68" y="7"/>
                    <a:pt x="76" y="4"/>
                  </a:cubicBezTo>
                  <a:cubicBezTo>
                    <a:pt x="85" y="2"/>
                    <a:pt x="94" y="0"/>
                    <a:pt x="104" y="0"/>
                  </a:cubicBezTo>
                  <a:cubicBezTo>
                    <a:pt x="114" y="0"/>
                    <a:pt x="123" y="2"/>
                    <a:pt x="132" y="4"/>
                  </a:cubicBezTo>
                  <a:cubicBezTo>
                    <a:pt x="141" y="7"/>
                    <a:pt x="149" y="10"/>
                    <a:pt x="157" y="15"/>
                  </a:cubicBezTo>
                  <a:cubicBezTo>
                    <a:pt x="164" y="19"/>
                    <a:pt x="171" y="25"/>
                    <a:pt x="178" y="31"/>
                  </a:cubicBezTo>
                  <a:cubicBezTo>
                    <a:pt x="184" y="37"/>
                    <a:pt x="189" y="44"/>
                    <a:pt x="194" y="52"/>
                  </a:cubicBezTo>
                  <a:cubicBezTo>
                    <a:pt x="198" y="60"/>
                    <a:pt x="202" y="68"/>
                    <a:pt x="204" y="77"/>
                  </a:cubicBezTo>
                  <a:cubicBezTo>
                    <a:pt x="207" y="86"/>
                    <a:pt x="208" y="95"/>
                    <a:pt x="208" y="105"/>
                  </a:cubicBezTo>
                  <a:cubicBezTo>
                    <a:pt x="208" y="114"/>
                    <a:pt x="207" y="123"/>
                    <a:pt x="204" y="132"/>
                  </a:cubicBezTo>
                  <a:cubicBezTo>
                    <a:pt x="202" y="141"/>
                    <a:pt x="198" y="149"/>
                    <a:pt x="194" y="157"/>
                  </a:cubicBezTo>
                  <a:cubicBezTo>
                    <a:pt x="189" y="165"/>
                    <a:pt x="184" y="172"/>
                    <a:pt x="178" y="178"/>
                  </a:cubicBezTo>
                  <a:cubicBezTo>
                    <a:pt x="171" y="184"/>
                    <a:pt x="164" y="190"/>
                    <a:pt x="157" y="194"/>
                  </a:cubicBezTo>
                  <a:cubicBezTo>
                    <a:pt x="149" y="199"/>
                    <a:pt x="141" y="202"/>
                    <a:pt x="132" y="205"/>
                  </a:cubicBezTo>
                  <a:cubicBezTo>
                    <a:pt x="123" y="207"/>
                    <a:pt x="114" y="209"/>
                    <a:pt x="104" y="209"/>
                  </a:cubicBezTo>
                  <a:cubicBezTo>
                    <a:pt x="94" y="209"/>
                    <a:pt x="85" y="207"/>
                    <a:pt x="76" y="205"/>
                  </a:cubicBezTo>
                  <a:close/>
                  <a:moveTo>
                    <a:pt x="47" y="100"/>
                  </a:moveTo>
                  <a:cubicBezTo>
                    <a:pt x="47" y="93"/>
                    <a:pt x="48" y="86"/>
                    <a:pt x="49" y="79"/>
                  </a:cubicBezTo>
                  <a:cubicBezTo>
                    <a:pt x="50" y="72"/>
                    <a:pt x="51" y="65"/>
                    <a:pt x="53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18" y="65"/>
                    <a:pt x="15" y="71"/>
                    <a:pt x="13" y="78"/>
                  </a:cubicBezTo>
                  <a:cubicBezTo>
                    <a:pt x="11" y="85"/>
                    <a:pt x="10" y="92"/>
                    <a:pt x="10" y="100"/>
                  </a:cubicBezTo>
                  <a:lnTo>
                    <a:pt x="47" y="100"/>
                  </a:lnTo>
                  <a:close/>
                  <a:moveTo>
                    <a:pt x="53" y="150"/>
                  </a:moveTo>
                  <a:cubicBezTo>
                    <a:pt x="51" y="144"/>
                    <a:pt x="50" y="137"/>
                    <a:pt x="49" y="130"/>
                  </a:cubicBezTo>
                  <a:cubicBezTo>
                    <a:pt x="48" y="123"/>
                    <a:pt x="47" y="116"/>
                    <a:pt x="47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17"/>
                    <a:pt x="11" y="124"/>
                    <a:pt x="13" y="131"/>
                  </a:cubicBezTo>
                  <a:cubicBezTo>
                    <a:pt x="15" y="138"/>
                    <a:pt x="18" y="144"/>
                    <a:pt x="21" y="150"/>
                  </a:cubicBezTo>
                  <a:lnTo>
                    <a:pt x="53" y="150"/>
                  </a:lnTo>
                  <a:close/>
                  <a:moveTo>
                    <a:pt x="56" y="50"/>
                  </a:moveTo>
                  <a:cubicBezTo>
                    <a:pt x="58" y="43"/>
                    <a:pt x="60" y="38"/>
                    <a:pt x="63" y="32"/>
                  </a:cubicBezTo>
                  <a:cubicBezTo>
                    <a:pt x="66" y="26"/>
                    <a:pt x="69" y="21"/>
                    <a:pt x="72" y="15"/>
                  </a:cubicBezTo>
                  <a:cubicBezTo>
                    <a:pt x="63" y="19"/>
                    <a:pt x="55" y="23"/>
                    <a:pt x="47" y="29"/>
                  </a:cubicBezTo>
                  <a:cubicBezTo>
                    <a:pt x="39" y="35"/>
                    <a:pt x="33" y="42"/>
                    <a:pt x="27" y="50"/>
                  </a:cubicBezTo>
                  <a:lnTo>
                    <a:pt x="56" y="50"/>
                  </a:lnTo>
                  <a:close/>
                  <a:moveTo>
                    <a:pt x="63" y="177"/>
                  </a:moveTo>
                  <a:cubicBezTo>
                    <a:pt x="60" y="171"/>
                    <a:pt x="58" y="165"/>
                    <a:pt x="56" y="159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33" y="167"/>
                    <a:pt x="39" y="174"/>
                    <a:pt x="47" y="180"/>
                  </a:cubicBezTo>
                  <a:cubicBezTo>
                    <a:pt x="55" y="186"/>
                    <a:pt x="63" y="190"/>
                    <a:pt x="72" y="194"/>
                  </a:cubicBezTo>
                  <a:cubicBezTo>
                    <a:pt x="69" y="188"/>
                    <a:pt x="66" y="183"/>
                    <a:pt x="63" y="177"/>
                  </a:cubicBezTo>
                  <a:close/>
                  <a:moveTo>
                    <a:pt x="62" y="59"/>
                  </a:moveTo>
                  <a:cubicBezTo>
                    <a:pt x="59" y="72"/>
                    <a:pt x="57" y="86"/>
                    <a:pt x="56" y="100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99" y="59"/>
                    <a:pt x="99" y="59"/>
                    <a:pt x="99" y="59"/>
                  </a:cubicBezTo>
                  <a:lnTo>
                    <a:pt x="62" y="59"/>
                  </a:lnTo>
                  <a:close/>
                  <a:moveTo>
                    <a:pt x="62" y="150"/>
                  </a:moveTo>
                  <a:cubicBezTo>
                    <a:pt x="99" y="150"/>
                    <a:pt x="99" y="150"/>
                    <a:pt x="99" y="150"/>
                  </a:cubicBezTo>
                  <a:cubicBezTo>
                    <a:pt x="99" y="109"/>
                    <a:pt x="99" y="109"/>
                    <a:pt x="99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23"/>
                    <a:pt x="59" y="137"/>
                    <a:pt x="62" y="150"/>
                  </a:cubicBezTo>
                  <a:close/>
                  <a:moveTo>
                    <a:pt x="93" y="11"/>
                  </a:moveTo>
                  <a:cubicBezTo>
                    <a:pt x="91" y="11"/>
                    <a:pt x="89" y="11"/>
                    <a:pt x="86" y="12"/>
                  </a:cubicBezTo>
                  <a:cubicBezTo>
                    <a:pt x="82" y="17"/>
                    <a:pt x="78" y="23"/>
                    <a:pt x="75" y="30"/>
                  </a:cubicBezTo>
                  <a:cubicBezTo>
                    <a:pt x="71" y="36"/>
                    <a:pt x="68" y="43"/>
                    <a:pt x="66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7" y="10"/>
                    <a:pt x="95" y="10"/>
                    <a:pt x="93" y="11"/>
                  </a:cubicBezTo>
                  <a:close/>
                  <a:moveTo>
                    <a:pt x="99" y="159"/>
                  </a:moveTo>
                  <a:cubicBezTo>
                    <a:pt x="66" y="159"/>
                    <a:pt x="66" y="159"/>
                    <a:pt x="66" y="159"/>
                  </a:cubicBezTo>
                  <a:cubicBezTo>
                    <a:pt x="68" y="166"/>
                    <a:pt x="71" y="173"/>
                    <a:pt x="75" y="179"/>
                  </a:cubicBezTo>
                  <a:cubicBezTo>
                    <a:pt x="78" y="186"/>
                    <a:pt x="82" y="192"/>
                    <a:pt x="86" y="197"/>
                  </a:cubicBezTo>
                  <a:cubicBezTo>
                    <a:pt x="89" y="198"/>
                    <a:pt x="91" y="198"/>
                    <a:pt x="93" y="198"/>
                  </a:cubicBezTo>
                  <a:cubicBezTo>
                    <a:pt x="95" y="199"/>
                    <a:pt x="97" y="199"/>
                    <a:pt x="99" y="199"/>
                  </a:cubicBezTo>
                  <a:lnTo>
                    <a:pt x="99" y="159"/>
                  </a:lnTo>
                  <a:close/>
                  <a:moveTo>
                    <a:pt x="109" y="50"/>
                  </a:moveTo>
                  <a:cubicBezTo>
                    <a:pt x="140" y="50"/>
                    <a:pt x="140" y="50"/>
                    <a:pt x="140" y="50"/>
                  </a:cubicBezTo>
                  <a:cubicBezTo>
                    <a:pt x="138" y="42"/>
                    <a:pt x="135" y="36"/>
                    <a:pt x="131" y="29"/>
                  </a:cubicBezTo>
                  <a:cubicBezTo>
                    <a:pt x="127" y="23"/>
                    <a:pt x="123" y="17"/>
                    <a:pt x="119" y="11"/>
                  </a:cubicBezTo>
                  <a:cubicBezTo>
                    <a:pt x="116" y="11"/>
                    <a:pt x="112" y="10"/>
                    <a:pt x="109" y="10"/>
                  </a:cubicBezTo>
                  <a:lnTo>
                    <a:pt x="109" y="50"/>
                  </a:lnTo>
                  <a:close/>
                  <a:moveTo>
                    <a:pt x="150" y="100"/>
                  </a:moveTo>
                  <a:cubicBezTo>
                    <a:pt x="149" y="86"/>
                    <a:pt x="147" y="72"/>
                    <a:pt x="143" y="59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100"/>
                    <a:pt x="109" y="100"/>
                    <a:pt x="109" y="100"/>
                  </a:cubicBezTo>
                  <a:lnTo>
                    <a:pt x="150" y="100"/>
                  </a:lnTo>
                  <a:close/>
                  <a:moveTo>
                    <a:pt x="109" y="109"/>
                  </a:moveTo>
                  <a:cubicBezTo>
                    <a:pt x="109" y="150"/>
                    <a:pt x="109" y="150"/>
                    <a:pt x="109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7" y="137"/>
                    <a:pt x="149" y="123"/>
                    <a:pt x="150" y="109"/>
                  </a:cubicBezTo>
                  <a:lnTo>
                    <a:pt x="109" y="109"/>
                  </a:lnTo>
                  <a:close/>
                  <a:moveTo>
                    <a:pt x="131" y="180"/>
                  </a:moveTo>
                  <a:cubicBezTo>
                    <a:pt x="135" y="173"/>
                    <a:pt x="138" y="167"/>
                    <a:pt x="140" y="159"/>
                  </a:cubicBezTo>
                  <a:cubicBezTo>
                    <a:pt x="109" y="159"/>
                    <a:pt x="109" y="159"/>
                    <a:pt x="109" y="159"/>
                  </a:cubicBezTo>
                  <a:cubicBezTo>
                    <a:pt x="109" y="199"/>
                    <a:pt x="109" y="199"/>
                    <a:pt x="109" y="199"/>
                  </a:cubicBezTo>
                  <a:cubicBezTo>
                    <a:pt x="112" y="199"/>
                    <a:pt x="116" y="198"/>
                    <a:pt x="119" y="198"/>
                  </a:cubicBezTo>
                  <a:cubicBezTo>
                    <a:pt x="123" y="192"/>
                    <a:pt x="128" y="186"/>
                    <a:pt x="131" y="180"/>
                  </a:cubicBezTo>
                  <a:close/>
                  <a:moveTo>
                    <a:pt x="143" y="31"/>
                  </a:moveTo>
                  <a:cubicBezTo>
                    <a:pt x="145" y="37"/>
                    <a:pt x="148" y="43"/>
                    <a:pt x="150" y="50"/>
                  </a:cubicBezTo>
                  <a:cubicBezTo>
                    <a:pt x="181" y="50"/>
                    <a:pt x="181" y="50"/>
                    <a:pt x="181" y="50"/>
                  </a:cubicBezTo>
                  <a:cubicBezTo>
                    <a:pt x="175" y="41"/>
                    <a:pt x="168" y="34"/>
                    <a:pt x="160" y="28"/>
                  </a:cubicBezTo>
                  <a:cubicBezTo>
                    <a:pt x="152" y="22"/>
                    <a:pt x="143" y="18"/>
                    <a:pt x="133" y="14"/>
                  </a:cubicBezTo>
                  <a:cubicBezTo>
                    <a:pt x="136" y="20"/>
                    <a:pt x="140" y="25"/>
                    <a:pt x="143" y="31"/>
                  </a:cubicBezTo>
                  <a:close/>
                  <a:moveTo>
                    <a:pt x="150" y="159"/>
                  </a:moveTo>
                  <a:cubicBezTo>
                    <a:pt x="146" y="172"/>
                    <a:pt x="140" y="184"/>
                    <a:pt x="133" y="195"/>
                  </a:cubicBezTo>
                  <a:cubicBezTo>
                    <a:pt x="143" y="191"/>
                    <a:pt x="152" y="187"/>
                    <a:pt x="160" y="181"/>
                  </a:cubicBezTo>
                  <a:cubicBezTo>
                    <a:pt x="168" y="175"/>
                    <a:pt x="175" y="168"/>
                    <a:pt x="181" y="159"/>
                  </a:cubicBezTo>
                  <a:lnTo>
                    <a:pt x="150" y="159"/>
                  </a:lnTo>
                  <a:close/>
                  <a:moveTo>
                    <a:pt x="153" y="59"/>
                  </a:moveTo>
                  <a:cubicBezTo>
                    <a:pt x="157" y="72"/>
                    <a:pt x="159" y="86"/>
                    <a:pt x="159" y="100"/>
                  </a:cubicBezTo>
                  <a:cubicBezTo>
                    <a:pt x="198" y="100"/>
                    <a:pt x="198" y="100"/>
                    <a:pt x="198" y="100"/>
                  </a:cubicBezTo>
                  <a:cubicBezTo>
                    <a:pt x="198" y="92"/>
                    <a:pt x="197" y="85"/>
                    <a:pt x="195" y="78"/>
                  </a:cubicBezTo>
                  <a:cubicBezTo>
                    <a:pt x="193" y="71"/>
                    <a:pt x="190" y="65"/>
                    <a:pt x="187" y="59"/>
                  </a:cubicBezTo>
                  <a:lnTo>
                    <a:pt x="153" y="59"/>
                  </a:lnTo>
                  <a:close/>
                  <a:moveTo>
                    <a:pt x="159" y="109"/>
                  </a:moveTo>
                  <a:cubicBezTo>
                    <a:pt x="159" y="123"/>
                    <a:pt x="157" y="137"/>
                    <a:pt x="153" y="150"/>
                  </a:cubicBezTo>
                  <a:cubicBezTo>
                    <a:pt x="187" y="150"/>
                    <a:pt x="187" y="150"/>
                    <a:pt x="187" y="150"/>
                  </a:cubicBezTo>
                  <a:cubicBezTo>
                    <a:pt x="190" y="144"/>
                    <a:pt x="193" y="138"/>
                    <a:pt x="195" y="131"/>
                  </a:cubicBezTo>
                  <a:cubicBezTo>
                    <a:pt x="197" y="124"/>
                    <a:pt x="198" y="117"/>
                    <a:pt x="198" y="109"/>
                  </a:cubicBezTo>
                  <a:lnTo>
                    <a:pt x="159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4" name="TextBox 33"/>
            <p:cNvSpPr txBox="1"/>
            <p:nvPr userDrawn="1"/>
          </p:nvSpPr>
          <p:spPr>
            <a:xfrm>
              <a:off x="2534697" y="6419125"/>
              <a:ext cx="1676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www.usmc-mccs.org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109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6172200"/>
            <a:ext cx="8001000" cy="0"/>
          </a:xfrm>
          <a:prstGeom prst="line">
            <a:avLst/>
          </a:prstGeom>
          <a:ln>
            <a:solidFill>
              <a:srgbClr val="0C23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533400" y="304800"/>
            <a:ext cx="3886200" cy="60960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9" name="Slide Number Placeholder 22"/>
          <p:cNvSpPr>
            <a:spLocks noGrp="1"/>
          </p:cNvSpPr>
          <p:nvPr>
            <p:ph type="sldNum" sz="quarter" idx="19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5BC166A9-DDD0-49CD-8DB0-614FA4CF797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0" name="Footer Placeholder 21"/>
          <p:cNvSpPr>
            <a:spLocks noGrp="1"/>
          </p:cNvSpPr>
          <p:nvPr>
            <p:ph type="ftr" sz="quarter" idx="18"/>
          </p:nvPr>
        </p:nvSpPr>
        <p:spPr>
          <a:xfrm>
            <a:off x="5791200" y="635635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Version Number/Last Update</a:t>
            </a:r>
            <a:endParaRPr lang="en-US" dirty="0"/>
          </a:p>
        </p:txBody>
      </p:sp>
      <p:sp>
        <p:nvSpPr>
          <p:cNvPr id="31" name="Date Placeholder 2"/>
          <p:cNvSpPr>
            <a:spLocks noGrp="1"/>
          </p:cNvSpPr>
          <p:nvPr>
            <p:ph type="dt" sz="half" idx="10"/>
          </p:nvPr>
        </p:nvSpPr>
        <p:spPr>
          <a:xfrm>
            <a:off x="4800600" y="6356350"/>
            <a:ext cx="990600" cy="365125"/>
          </a:xfrm>
        </p:spPr>
        <p:txBody>
          <a:bodyPr/>
          <a:lstStyle>
            <a:lvl1pPr algn="ctr">
              <a:defRPr/>
            </a:lvl1pPr>
          </a:lstStyle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3124200" y="6400800"/>
            <a:ext cx="1925097" cy="304800"/>
            <a:chOff x="2286000" y="6400800"/>
            <a:chExt cx="1925097" cy="304800"/>
          </a:xfrm>
        </p:grpSpPr>
        <p:grpSp>
          <p:nvGrpSpPr>
            <p:cNvPr id="33" name="Group 32"/>
            <p:cNvGrpSpPr/>
            <p:nvPr userDrawn="1"/>
          </p:nvGrpSpPr>
          <p:grpSpPr>
            <a:xfrm>
              <a:off x="2286000" y="6400800"/>
              <a:ext cx="1600200" cy="304800"/>
              <a:chOff x="2286000" y="6400800"/>
              <a:chExt cx="1600200" cy="304800"/>
            </a:xfrm>
          </p:grpSpPr>
          <p:sp>
            <p:nvSpPr>
              <p:cNvPr id="36" name="Rounded Rectangle 35"/>
              <p:cNvSpPr/>
              <p:nvPr userDrawn="1"/>
            </p:nvSpPr>
            <p:spPr>
              <a:xfrm>
                <a:off x="2286000" y="6400800"/>
                <a:ext cx="1600200" cy="304800"/>
              </a:xfrm>
              <a:prstGeom prst="roundRect">
                <a:avLst/>
              </a:prstGeom>
              <a:solidFill>
                <a:srgbClr val="0C23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Rounded Rectangle 36"/>
              <p:cNvSpPr/>
              <p:nvPr userDrawn="1"/>
            </p:nvSpPr>
            <p:spPr>
              <a:xfrm>
                <a:off x="2286000" y="6400800"/>
                <a:ext cx="304800" cy="304800"/>
              </a:xfrm>
              <a:prstGeom prst="roundRect">
                <a:avLst/>
              </a:prstGeom>
              <a:solidFill>
                <a:srgbClr val="A919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4" name="Freeform 118"/>
            <p:cNvSpPr>
              <a:spLocks noEditPoints="1"/>
            </p:cNvSpPr>
            <p:nvPr userDrawn="1"/>
          </p:nvSpPr>
          <p:spPr bwMode="auto">
            <a:xfrm>
              <a:off x="2368752" y="6468727"/>
              <a:ext cx="168693" cy="169924"/>
            </a:xfrm>
            <a:custGeom>
              <a:avLst/>
              <a:gdLst>
                <a:gd name="T0" fmla="*/ 52 w 208"/>
                <a:gd name="T1" fmla="*/ 194 h 209"/>
                <a:gd name="T2" fmla="*/ 14 w 208"/>
                <a:gd name="T3" fmla="*/ 157 h 209"/>
                <a:gd name="T4" fmla="*/ 0 w 208"/>
                <a:gd name="T5" fmla="*/ 105 h 209"/>
                <a:gd name="T6" fmla="*/ 14 w 208"/>
                <a:gd name="T7" fmla="*/ 52 h 209"/>
                <a:gd name="T8" fmla="*/ 52 w 208"/>
                <a:gd name="T9" fmla="*/ 15 h 209"/>
                <a:gd name="T10" fmla="*/ 104 w 208"/>
                <a:gd name="T11" fmla="*/ 0 h 209"/>
                <a:gd name="T12" fmla="*/ 157 w 208"/>
                <a:gd name="T13" fmla="*/ 15 h 209"/>
                <a:gd name="T14" fmla="*/ 194 w 208"/>
                <a:gd name="T15" fmla="*/ 52 h 209"/>
                <a:gd name="T16" fmla="*/ 208 w 208"/>
                <a:gd name="T17" fmla="*/ 105 h 209"/>
                <a:gd name="T18" fmla="*/ 194 w 208"/>
                <a:gd name="T19" fmla="*/ 157 h 209"/>
                <a:gd name="T20" fmla="*/ 157 w 208"/>
                <a:gd name="T21" fmla="*/ 194 h 209"/>
                <a:gd name="T22" fmla="*/ 104 w 208"/>
                <a:gd name="T23" fmla="*/ 209 h 209"/>
                <a:gd name="T24" fmla="*/ 47 w 208"/>
                <a:gd name="T25" fmla="*/ 100 h 209"/>
                <a:gd name="T26" fmla="*/ 53 w 208"/>
                <a:gd name="T27" fmla="*/ 59 h 209"/>
                <a:gd name="T28" fmla="*/ 13 w 208"/>
                <a:gd name="T29" fmla="*/ 78 h 209"/>
                <a:gd name="T30" fmla="*/ 47 w 208"/>
                <a:gd name="T31" fmla="*/ 100 h 209"/>
                <a:gd name="T32" fmla="*/ 49 w 208"/>
                <a:gd name="T33" fmla="*/ 130 h 209"/>
                <a:gd name="T34" fmla="*/ 10 w 208"/>
                <a:gd name="T35" fmla="*/ 109 h 209"/>
                <a:gd name="T36" fmla="*/ 21 w 208"/>
                <a:gd name="T37" fmla="*/ 150 h 209"/>
                <a:gd name="T38" fmla="*/ 56 w 208"/>
                <a:gd name="T39" fmla="*/ 50 h 209"/>
                <a:gd name="T40" fmla="*/ 72 w 208"/>
                <a:gd name="T41" fmla="*/ 15 h 209"/>
                <a:gd name="T42" fmla="*/ 27 w 208"/>
                <a:gd name="T43" fmla="*/ 50 h 209"/>
                <a:gd name="T44" fmla="*/ 63 w 208"/>
                <a:gd name="T45" fmla="*/ 177 h 209"/>
                <a:gd name="T46" fmla="*/ 27 w 208"/>
                <a:gd name="T47" fmla="*/ 159 h 209"/>
                <a:gd name="T48" fmla="*/ 72 w 208"/>
                <a:gd name="T49" fmla="*/ 194 h 209"/>
                <a:gd name="T50" fmla="*/ 62 w 208"/>
                <a:gd name="T51" fmla="*/ 59 h 209"/>
                <a:gd name="T52" fmla="*/ 99 w 208"/>
                <a:gd name="T53" fmla="*/ 100 h 209"/>
                <a:gd name="T54" fmla="*/ 62 w 208"/>
                <a:gd name="T55" fmla="*/ 59 h 209"/>
                <a:gd name="T56" fmla="*/ 99 w 208"/>
                <a:gd name="T57" fmla="*/ 150 h 209"/>
                <a:gd name="T58" fmla="*/ 56 w 208"/>
                <a:gd name="T59" fmla="*/ 109 h 209"/>
                <a:gd name="T60" fmla="*/ 93 w 208"/>
                <a:gd name="T61" fmla="*/ 11 h 209"/>
                <a:gd name="T62" fmla="*/ 75 w 208"/>
                <a:gd name="T63" fmla="*/ 30 h 209"/>
                <a:gd name="T64" fmla="*/ 99 w 208"/>
                <a:gd name="T65" fmla="*/ 50 h 209"/>
                <a:gd name="T66" fmla="*/ 93 w 208"/>
                <a:gd name="T67" fmla="*/ 11 h 209"/>
                <a:gd name="T68" fmla="*/ 66 w 208"/>
                <a:gd name="T69" fmla="*/ 159 h 209"/>
                <a:gd name="T70" fmla="*/ 86 w 208"/>
                <a:gd name="T71" fmla="*/ 197 h 209"/>
                <a:gd name="T72" fmla="*/ 99 w 208"/>
                <a:gd name="T73" fmla="*/ 199 h 209"/>
                <a:gd name="T74" fmla="*/ 109 w 208"/>
                <a:gd name="T75" fmla="*/ 50 h 209"/>
                <a:gd name="T76" fmla="*/ 131 w 208"/>
                <a:gd name="T77" fmla="*/ 29 h 209"/>
                <a:gd name="T78" fmla="*/ 109 w 208"/>
                <a:gd name="T79" fmla="*/ 10 h 209"/>
                <a:gd name="T80" fmla="*/ 150 w 208"/>
                <a:gd name="T81" fmla="*/ 100 h 209"/>
                <a:gd name="T82" fmla="*/ 109 w 208"/>
                <a:gd name="T83" fmla="*/ 59 h 209"/>
                <a:gd name="T84" fmla="*/ 150 w 208"/>
                <a:gd name="T85" fmla="*/ 100 h 209"/>
                <a:gd name="T86" fmla="*/ 109 w 208"/>
                <a:gd name="T87" fmla="*/ 150 h 209"/>
                <a:gd name="T88" fmla="*/ 150 w 208"/>
                <a:gd name="T89" fmla="*/ 109 h 209"/>
                <a:gd name="T90" fmla="*/ 131 w 208"/>
                <a:gd name="T91" fmla="*/ 180 h 209"/>
                <a:gd name="T92" fmla="*/ 109 w 208"/>
                <a:gd name="T93" fmla="*/ 159 h 209"/>
                <a:gd name="T94" fmla="*/ 119 w 208"/>
                <a:gd name="T95" fmla="*/ 198 h 209"/>
                <a:gd name="T96" fmla="*/ 143 w 208"/>
                <a:gd name="T97" fmla="*/ 31 h 209"/>
                <a:gd name="T98" fmla="*/ 181 w 208"/>
                <a:gd name="T99" fmla="*/ 50 h 209"/>
                <a:gd name="T100" fmla="*/ 133 w 208"/>
                <a:gd name="T101" fmla="*/ 14 h 209"/>
                <a:gd name="T102" fmla="*/ 150 w 208"/>
                <a:gd name="T103" fmla="*/ 159 h 209"/>
                <a:gd name="T104" fmla="*/ 160 w 208"/>
                <a:gd name="T105" fmla="*/ 181 h 209"/>
                <a:gd name="T106" fmla="*/ 150 w 208"/>
                <a:gd name="T107" fmla="*/ 159 h 209"/>
                <a:gd name="T108" fmla="*/ 159 w 208"/>
                <a:gd name="T109" fmla="*/ 100 h 209"/>
                <a:gd name="T110" fmla="*/ 195 w 208"/>
                <a:gd name="T111" fmla="*/ 78 h 209"/>
                <a:gd name="T112" fmla="*/ 153 w 208"/>
                <a:gd name="T113" fmla="*/ 59 h 209"/>
                <a:gd name="T114" fmla="*/ 153 w 208"/>
                <a:gd name="T115" fmla="*/ 150 h 209"/>
                <a:gd name="T116" fmla="*/ 195 w 208"/>
                <a:gd name="T117" fmla="*/ 131 h 209"/>
                <a:gd name="T118" fmla="*/ 159 w 208"/>
                <a:gd name="T119" fmla="*/ 1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08" h="209">
                  <a:moveTo>
                    <a:pt x="76" y="205"/>
                  </a:moveTo>
                  <a:cubicBezTo>
                    <a:pt x="68" y="202"/>
                    <a:pt x="59" y="199"/>
                    <a:pt x="52" y="194"/>
                  </a:cubicBezTo>
                  <a:cubicBezTo>
                    <a:pt x="44" y="190"/>
                    <a:pt x="37" y="184"/>
                    <a:pt x="30" y="178"/>
                  </a:cubicBezTo>
                  <a:cubicBezTo>
                    <a:pt x="24" y="172"/>
                    <a:pt x="19" y="165"/>
                    <a:pt x="14" y="157"/>
                  </a:cubicBezTo>
                  <a:cubicBezTo>
                    <a:pt x="10" y="149"/>
                    <a:pt x="6" y="141"/>
                    <a:pt x="4" y="132"/>
                  </a:cubicBezTo>
                  <a:cubicBezTo>
                    <a:pt x="1" y="123"/>
                    <a:pt x="0" y="114"/>
                    <a:pt x="0" y="105"/>
                  </a:cubicBezTo>
                  <a:cubicBezTo>
                    <a:pt x="0" y="95"/>
                    <a:pt x="1" y="86"/>
                    <a:pt x="4" y="77"/>
                  </a:cubicBezTo>
                  <a:cubicBezTo>
                    <a:pt x="6" y="68"/>
                    <a:pt x="10" y="60"/>
                    <a:pt x="14" y="52"/>
                  </a:cubicBezTo>
                  <a:cubicBezTo>
                    <a:pt x="19" y="44"/>
                    <a:pt x="24" y="37"/>
                    <a:pt x="30" y="31"/>
                  </a:cubicBezTo>
                  <a:cubicBezTo>
                    <a:pt x="37" y="25"/>
                    <a:pt x="44" y="19"/>
                    <a:pt x="52" y="15"/>
                  </a:cubicBezTo>
                  <a:cubicBezTo>
                    <a:pt x="59" y="10"/>
                    <a:pt x="68" y="7"/>
                    <a:pt x="76" y="4"/>
                  </a:cubicBezTo>
                  <a:cubicBezTo>
                    <a:pt x="85" y="2"/>
                    <a:pt x="94" y="0"/>
                    <a:pt x="104" y="0"/>
                  </a:cubicBezTo>
                  <a:cubicBezTo>
                    <a:pt x="114" y="0"/>
                    <a:pt x="123" y="2"/>
                    <a:pt x="132" y="4"/>
                  </a:cubicBezTo>
                  <a:cubicBezTo>
                    <a:pt x="141" y="7"/>
                    <a:pt x="149" y="10"/>
                    <a:pt x="157" y="15"/>
                  </a:cubicBezTo>
                  <a:cubicBezTo>
                    <a:pt x="164" y="19"/>
                    <a:pt x="171" y="25"/>
                    <a:pt x="178" y="31"/>
                  </a:cubicBezTo>
                  <a:cubicBezTo>
                    <a:pt x="184" y="37"/>
                    <a:pt x="189" y="44"/>
                    <a:pt x="194" y="52"/>
                  </a:cubicBezTo>
                  <a:cubicBezTo>
                    <a:pt x="198" y="60"/>
                    <a:pt x="202" y="68"/>
                    <a:pt x="204" y="77"/>
                  </a:cubicBezTo>
                  <a:cubicBezTo>
                    <a:pt x="207" y="86"/>
                    <a:pt x="208" y="95"/>
                    <a:pt x="208" y="105"/>
                  </a:cubicBezTo>
                  <a:cubicBezTo>
                    <a:pt x="208" y="114"/>
                    <a:pt x="207" y="123"/>
                    <a:pt x="204" y="132"/>
                  </a:cubicBezTo>
                  <a:cubicBezTo>
                    <a:pt x="202" y="141"/>
                    <a:pt x="198" y="149"/>
                    <a:pt x="194" y="157"/>
                  </a:cubicBezTo>
                  <a:cubicBezTo>
                    <a:pt x="189" y="165"/>
                    <a:pt x="184" y="172"/>
                    <a:pt x="178" y="178"/>
                  </a:cubicBezTo>
                  <a:cubicBezTo>
                    <a:pt x="171" y="184"/>
                    <a:pt x="164" y="190"/>
                    <a:pt x="157" y="194"/>
                  </a:cubicBezTo>
                  <a:cubicBezTo>
                    <a:pt x="149" y="199"/>
                    <a:pt x="141" y="202"/>
                    <a:pt x="132" y="205"/>
                  </a:cubicBezTo>
                  <a:cubicBezTo>
                    <a:pt x="123" y="207"/>
                    <a:pt x="114" y="209"/>
                    <a:pt x="104" y="209"/>
                  </a:cubicBezTo>
                  <a:cubicBezTo>
                    <a:pt x="94" y="209"/>
                    <a:pt x="85" y="207"/>
                    <a:pt x="76" y="205"/>
                  </a:cubicBezTo>
                  <a:close/>
                  <a:moveTo>
                    <a:pt x="47" y="100"/>
                  </a:moveTo>
                  <a:cubicBezTo>
                    <a:pt x="47" y="93"/>
                    <a:pt x="48" y="86"/>
                    <a:pt x="49" y="79"/>
                  </a:cubicBezTo>
                  <a:cubicBezTo>
                    <a:pt x="50" y="72"/>
                    <a:pt x="51" y="65"/>
                    <a:pt x="53" y="59"/>
                  </a:cubicBezTo>
                  <a:cubicBezTo>
                    <a:pt x="21" y="59"/>
                    <a:pt x="21" y="59"/>
                    <a:pt x="21" y="59"/>
                  </a:cubicBezTo>
                  <a:cubicBezTo>
                    <a:pt x="18" y="65"/>
                    <a:pt x="15" y="71"/>
                    <a:pt x="13" y="78"/>
                  </a:cubicBezTo>
                  <a:cubicBezTo>
                    <a:pt x="11" y="85"/>
                    <a:pt x="10" y="92"/>
                    <a:pt x="10" y="100"/>
                  </a:cubicBezTo>
                  <a:lnTo>
                    <a:pt x="47" y="100"/>
                  </a:lnTo>
                  <a:close/>
                  <a:moveTo>
                    <a:pt x="53" y="150"/>
                  </a:moveTo>
                  <a:cubicBezTo>
                    <a:pt x="51" y="144"/>
                    <a:pt x="50" y="137"/>
                    <a:pt x="49" y="130"/>
                  </a:cubicBezTo>
                  <a:cubicBezTo>
                    <a:pt x="48" y="123"/>
                    <a:pt x="47" y="116"/>
                    <a:pt x="47" y="109"/>
                  </a:cubicBezTo>
                  <a:cubicBezTo>
                    <a:pt x="10" y="109"/>
                    <a:pt x="10" y="109"/>
                    <a:pt x="10" y="109"/>
                  </a:cubicBezTo>
                  <a:cubicBezTo>
                    <a:pt x="10" y="117"/>
                    <a:pt x="11" y="124"/>
                    <a:pt x="13" y="131"/>
                  </a:cubicBezTo>
                  <a:cubicBezTo>
                    <a:pt x="15" y="138"/>
                    <a:pt x="18" y="144"/>
                    <a:pt x="21" y="150"/>
                  </a:cubicBezTo>
                  <a:lnTo>
                    <a:pt x="53" y="150"/>
                  </a:lnTo>
                  <a:close/>
                  <a:moveTo>
                    <a:pt x="56" y="50"/>
                  </a:moveTo>
                  <a:cubicBezTo>
                    <a:pt x="58" y="43"/>
                    <a:pt x="60" y="38"/>
                    <a:pt x="63" y="32"/>
                  </a:cubicBezTo>
                  <a:cubicBezTo>
                    <a:pt x="66" y="26"/>
                    <a:pt x="69" y="21"/>
                    <a:pt x="72" y="15"/>
                  </a:cubicBezTo>
                  <a:cubicBezTo>
                    <a:pt x="63" y="19"/>
                    <a:pt x="55" y="23"/>
                    <a:pt x="47" y="29"/>
                  </a:cubicBezTo>
                  <a:cubicBezTo>
                    <a:pt x="39" y="35"/>
                    <a:pt x="33" y="42"/>
                    <a:pt x="27" y="50"/>
                  </a:cubicBezTo>
                  <a:lnTo>
                    <a:pt x="56" y="50"/>
                  </a:lnTo>
                  <a:close/>
                  <a:moveTo>
                    <a:pt x="63" y="177"/>
                  </a:moveTo>
                  <a:cubicBezTo>
                    <a:pt x="60" y="171"/>
                    <a:pt x="58" y="165"/>
                    <a:pt x="56" y="159"/>
                  </a:cubicBezTo>
                  <a:cubicBezTo>
                    <a:pt x="27" y="159"/>
                    <a:pt x="27" y="159"/>
                    <a:pt x="27" y="159"/>
                  </a:cubicBezTo>
                  <a:cubicBezTo>
                    <a:pt x="33" y="167"/>
                    <a:pt x="39" y="174"/>
                    <a:pt x="47" y="180"/>
                  </a:cubicBezTo>
                  <a:cubicBezTo>
                    <a:pt x="55" y="186"/>
                    <a:pt x="63" y="190"/>
                    <a:pt x="72" y="194"/>
                  </a:cubicBezTo>
                  <a:cubicBezTo>
                    <a:pt x="69" y="188"/>
                    <a:pt x="66" y="183"/>
                    <a:pt x="63" y="177"/>
                  </a:cubicBezTo>
                  <a:close/>
                  <a:moveTo>
                    <a:pt x="62" y="59"/>
                  </a:moveTo>
                  <a:cubicBezTo>
                    <a:pt x="59" y="72"/>
                    <a:pt x="57" y="86"/>
                    <a:pt x="56" y="100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99" y="59"/>
                    <a:pt x="99" y="59"/>
                    <a:pt x="99" y="59"/>
                  </a:cubicBezTo>
                  <a:lnTo>
                    <a:pt x="62" y="59"/>
                  </a:lnTo>
                  <a:close/>
                  <a:moveTo>
                    <a:pt x="62" y="150"/>
                  </a:moveTo>
                  <a:cubicBezTo>
                    <a:pt x="99" y="150"/>
                    <a:pt x="99" y="150"/>
                    <a:pt x="99" y="150"/>
                  </a:cubicBezTo>
                  <a:cubicBezTo>
                    <a:pt x="99" y="109"/>
                    <a:pt x="99" y="109"/>
                    <a:pt x="99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7" y="123"/>
                    <a:pt x="59" y="137"/>
                    <a:pt x="62" y="150"/>
                  </a:cubicBezTo>
                  <a:close/>
                  <a:moveTo>
                    <a:pt x="93" y="11"/>
                  </a:moveTo>
                  <a:cubicBezTo>
                    <a:pt x="91" y="11"/>
                    <a:pt x="89" y="11"/>
                    <a:pt x="86" y="12"/>
                  </a:cubicBezTo>
                  <a:cubicBezTo>
                    <a:pt x="82" y="17"/>
                    <a:pt x="78" y="23"/>
                    <a:pt x="75" y="30"/>
                  </a:cubicBezTo>
                  <a:cubicBezTo>
                    <a:pt x="71" y="36"/>
                    <a:pt x="68" y="43"/>
                    <a:pt x="66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99" y="10"/>
                    <a:pt x="99" y="10"/>
                    <a:pt x="99" y="10"/>
                  </a:cubicBezTo>
                  <a:cubicBezTo>
                    <a:pt x="97" y="10"/>
                    <a:pt x="95" y="10"/>
                    <a:pt x="93" y="11"/>
                  </a:cubicBezTo>
                  <a:close/>
                  <a:moveTo>
                    <a:pt x="99" y="159"/>
                  </a:moveTo>
                  <a:cubicBezTo>
                    <a:pt x="66" y="159"/>
                    <a:pt x="66" y="159"/>
                    <a:pt x="66" y="159"/>
                  </a:cubicBezTo>
                  <a:cubicBezTo>
                    <a:pt x="68" y="166"/>
                    <a:pt x="71" y="173"/>
                    <a:pt x="75" y="179"/>
                  </a:cubicBezTo>
                  <a:cubicBezTo>
                    <a:pt x="78" y="186"/>
                    <a:pt x="82" y="192"/>
                    <a:pt x="86" y="197"/>
                  </a:cubicBezTo>
                  <a:cubicBezTo>
                    <a:pt x="89" y="198"/>
                    <a:pt x="91" y="198"/>
                    <a:pt x="93" y="198"/>
                  </a:cubicBezTo>
                  <a:cubicBezTo>
                    <a:pt x="95" y="199"/>
                    <a:pt x="97" y="199"/>
                    <a:pt x="99" y="199"/>
                  </a:cubicBezTo>
                  <a:lnTo>
                    <a:pt x="99" y="159"/>
                  </a:lnTo>
                  <a:close/>
                  <a:moveTo>
                    <a:pt x="109" y="50"/>
                  </a:moveTo>
                  <a:cubicBezTo>
                    <a:pt x="140" y="50"/>
                    <a:pt x="140" y="50"/>
                    <a:pt x="140" y="50"/>
                  </a:cubicBezTo>
                  <a:cubicBezTo>
                    <a:pt x="138" y="42"/>
                    <a:pt x="135" y="36"/>
                    <a:pt x="131" y="29"/>
                  </a:cubicBezTo>
                  <a:cubicBezTo>
                    <a:pt x="127" y="23"/>
                    <a:pt x="123" y="17"/>
                    <a:pt x="119" y="11"/>
                  </a:cubicBezTo>
                  <a:cubicBezTo>
                    <a:pt x="116" y="11"/>
                    <a:pt x="112" y="10"/>
                    <a:pt x="109" y="10"/>
                  </a:cubicBezTo>
                  <a:lnTo>
                    <a:pt x="109" y="50"/>
                  </a:lnTo>
                  <a:close/>
                  <a:moveTo>
                    <a:pt x="150" y="100"/>
                  </a:moveTo>
                  <a:cubicBezTo>
                    <a:pt x="149" y="86"/>
                    <a:pt x="147" y="72"/>
                    <a:pt x="143" y="59"/>
                  </a:cubicBezTo>
                  <a:cubicBezTo>
                    <a:pt x="109" y="59"/>
                    <a:pt x="109" y="59"/>
                    <a:pt x="109" y="59"/>
                  </a:cubicBezTo>
                  <a:cubicBezTo>
                    <a:pt x="109" y="100"/>
                    <a:pt x="109" y="100"/>
                    <a:pt x="109" y="100"/>
                  </a:cubicBezTo>
                  <a:lnTo>
                    <a:pt x="150" y="100"/>
                  </a:lnTo>
                  <a:close/>
                  <a:moveTo>
                    <a:pt x="109" y="109"/>
                  </a:moveTo>
                  <a:cubicBezTo>
                    <a:pt x="109" y="150"/>
                    <a:pt x="109" y="150"/>
                    <a:pt x="109" y="150"/>
                  </a:cubicBezTo>
                  <a:cubicBezTo>
                    <a:pt x="143" y="150"/>
                    <a:pt x="143" y="150"/>
                    <a:pt x="143" y="150"/>
                  </a:cubicBezTo>
                  <a:cubicBezTo>
                    <a:pt x="147" y="137"/>
                    <a:pt x="149" y="123"/>
                    <a:pt x="150" y="109"/>
                  </a:cubicBezTo>
                  <a:lnTo>
                    <a:pt x="109" y="109"/>
                  </a:lnTo>
                  <a:close/>
                  <a:moveTo>
                    <a:pt x="131" y="180"/>
                  </a:moveTo>
                  <a:cubicBezTo>
                    <a:pt x="135" y="173"/>
                    <a:pt x="138" y="167"/>
                    <a:pt x="140" y="159"/>
                  </a:cubicBezTo>
                  <a:cubicBezTo>
                    <a:pt x="109" y="159"/>
                    <a:pt x="109" y="159"/>
                    <a:pt x="109" y="159"/>
                  </a:cubicBezTo>
                  <a:cubicBezTo>
                    <a:pt x="109" y="199"/>
                    <a:pt x="109" y="199"/>
                    <a:pt x="109" y="199"/>
                  </a:cubicBezTo>
                  <a:cubicBezTo>
                    <a:pt x="112" y="199"/>
                    <a:pt x="116" y="198"/>
                    <a:pt x="119" y="198"/>
                  </a:cubicBezTo>
                  <a:cubicBezTo>
                    <a:pt x="123" y="192"/>
                    <a:pt x="128" y="186"/>
                    <a:pt x="131" y="180"/>
                  </a:cubicBezTo>
                  <a:close/>
                  <a:moveTo>
                    <a:pt x="143" y="31"/>
                  </a:moveTo>
                  <a:cubicBezTo>
                    <a:pt x="145" y="37"/>
                    <a:pt x="148" y="43"/>
                    <a:pt x="150" y="50"/>
                  </a:cubicBezTo>
                  <a:cubicBezTo>
                    <a:pt x="181" y="50"/>
                    <a:pt x="181" y="50"/>
                    <a:pt x="181" y="50"/>
                  </a:cubicBezTo>
                  <a:cubicBezTo>
                    <a:pt x="175" y="41"/>
                    <a:pt x="168" y="34"/>
                    <a:pt x="160" y="28"/>
                  </a:cubicBezTo>
                  <a:cubicBezTo>
                    <a:pt x="152" y="22"/>
                    <a:pt x="143" y="18"/>
                    <a:pt x="133" y="14"/>
                  </a:cubicBezTo>
                  <a:cubicBezTo>
                    <a:pt x="136" y="20"/>
                    <a:pt x="140" y="25"/>
                    <a:pt x="143" y="31"/>
                  </a:cubicBezTo>
                  <a:close/>
                  <a:moveTo>
                    <a:pt x="150" y="159"/>
                  </a:moveTo>
                  <a:cubicBezTo>
                    <a:pt x="146" y="172"/>
                    <a:pt x="140" y="184"/>
                    <a:pt x="133" y="195"/>
                  </a:cubicBezTo>
                  <a:cubicBezTo>
                    <a:pt x="143" y="191"/>
                    <a:pt x="152" y="187"/>
                    <a:pt x="160" y="181"/>
                  </a:cubicBezTo>
                  <a:cubicBezTo>
                    <a:pt x="168" y="175"/>
                    <a:pt x="175" y="168"/>
                    <a:pt x="181" y="159"/>
                  </a:cubicBezTo>
                  <a:lnTo>
                    <a:pt x="150" y="159"/>
                  </a:lnTo>
                  <a:close/>
                  <a:moveTo>
                    <a:pt x="153" y="59"/>
                  </a:moveTo>
                  <a:cubicBezTo>
                    <a:pt x="157" y="72"/>
                    <a:pt x="159" y="86"/>
                    <a:pt x="159" y="100"/>
                  </a:cubicBezTo>
                  <a:cubicBezTo>
                    <a:pt x="198" y="100"/>
                    <a:pt x="198" y="100"/>
                    <a:pt x="198" y="100"/>
                  </a:cubicBezTo>
                  <a:cubicBezTo>
                    <a:pt x="198" y="92"/>
                    <a:pt x="197" y="85"/>
                    <a:pt x="195" y="78"/>
                  </a:cubicBezTo>
                  <a:cubicBezTo>
                    <a:pt x="193" y="71"/>
                    <a:pt x="190" y="65"/>
                    <a:pt x="187" y="59"/>
                  </a:cubicBezTo>
                  <a:lnTo>
                    <a:pt x="153" y="59"/>
                  </a:lnTo>
                  <a:close/>
                  <a:moveTo>
                    <a:pt x="159" y="109"/>
                  </a:moveTo>
                  <a:cubicBezTo>
                    <a:pt x="159" y="123"/>
                    <a:pt x="157" y="137"/>
                    <a:pt x="153" y="150"/>
                  </a:cubicBezTo>
                  <a:cubicBezTo>
                    <a:pt x="187" y="150"/>
                    <a:pt x="187" y="150"/>
                    <a:pt x="187" y="150"/>
                  </a:cubicBezTo>
                  <a:cubicBezTo>
                    <a:pt x="190" y="144"/>
                    <a:pt x="193" y="138"/>
                    <a:pt x="195" y="131"/>
                  </a:cubicBezTo>
                  <a:cubicBezTo>
                    <a:pt x="197" y="124"/>
                    <a:pt x="198" y="117"/>
                    <a:pt x="198" y="109"/>
                  </a:cubicBezTo>
                  <a:lnTo>
                    <a:pt x="159" y="10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2534697" y="6419125"/>
              <a:ext cx="1676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>
                  <a:solidFill>
                    <a:schemeClr val="bg1"/>
                  </a:solidFill>
                </a:rPr>
                <a:t>www.usmc-mccs.org</a:t>
              </a:r>
              <a:endParaRPr lang="en-US" sz="11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3706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367A5-D7FE-4A45-81AB-CF6B04CDCC31}" type="datetime1">
              <a:rPr lang="en-US" smtClean="0"/>
              <a:t>6/26/2020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Version Number/Last Update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166A9-DDD0-49CD-8DB0-614FA4CF79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7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5" r:id="rId2"/>
    <p:sldLayoutId id="2147483649" r:id="rId3"/>
    <p:sldLayoutId id="2147483661" r:id="rId4"/>
    <p:sldLayoutId id="2147483663" r:id="rId5"/>
    <p:sldLayoutId id="2147483666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228600" y="1219200"/>
            <a:ext cx="4267200" cy="609600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</a:pPr>
            <a:r>
              <a:rPr lang="en-US" dirty="0"/>
              <a:t>Family Advocacy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04800" y="2362200"/>
            <a:ext cx="4495800" cy="457200"/>
          </a:xfrm>
        </p:spPr>
        <p:txBody>
          <a:bodyPr/>
          <a:lstStyle/>
          <a:p>
            <a:r>
              <a:rPr lang="en-US" dirty="0" smtClean="0"/>
              <a:t>August 2019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057400"/>
            <a:ext cx="4495800" cy="7620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34061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 smtClean="0"/>
              <a:t>Fe L. Villegas, </a:t>
            </a:r>
            <a:r>
              <a:rPr lang="en-US" sz="1600" b="1" dirty="0" err="1" smtClean="0"/>
              <a:t>MSW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LCSW</a:t>
            </a:r>
            <a:endParaRPr lang="en-US" sz="1600" b="1" dirty="0"/>
          </a:p>
          <a:p>
            <a:r>
              <a:rPr lang="en-US" sz="1600" dirty="0" smtClean="0"/>
              <a:t>Victim Advocate Specialist, Family Advocacy Program </a:t>
            </a:r>
            <a:endParaRPr lang="en-US" sz="1600" dirty="0"/>
          </a:p>
          <a:p>
            <a:r>
              <a:rPr lang="en-US" sz="1600" dirty="0"/>
              <a:t>Marine and Family Programs</a:t>
            </a:r>
          </a:p>
          <a:p>
            <a:r>
              <a:rPr lang="en-US" sz="1600" dirty="0"/>
              <a:t>Headquarters, Marine Corps (M&amp;RA)</a:t>
            </a:r>
          </a:p>
          <a:p>
            <a:r>
              <a:rPr lang="en-US" sz="1600" dirty="0" smtClean="0"/>
              <a:t>Fe.Villegas@usmc.mil</a:t>
            </a:r>
            <a:endParaRPr lang="en-US" sz="1600" dirty="0"/>
          </a:p>
          <a:p>
            <a:r>
              <a:rPr lang="en-US" sz="1600" dirty="0" smtClean="0"/>
              <a:t>703-432-9089</a:t>
            </a:r>
            <a:endParaRPr lang="en-US" sz="160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37565" y="525732"/>
            <a:ext cx="44958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Marine &amp; Family Programs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86538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Program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1056603"/>
            <a:ext cx="7696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latin typeface="Arial" charset="0"/>
                <a:cs typeface="Arial" charset="0"/>
              </a:rPr>
              <a:t>Responsibilities:</a:t>
            </a:r>
            <a:endParaRPr lang="en-US" altLang="en-US" sz="2400" dirty="0">
              <a:latin typeface="Arial" charset="0"/>
              <a:cs typeface="Arial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>
                <a:latin typeface="Arial" charset="0"/>
              </a:rPr>
              <a:t>O</a:t>
            </a:r>
            <a:r>
              <a:rPr lang="en-US" altLang="en-US" sz="2000" dirty="0" smtClean="0">
                <a:latin typeface="Arial" charset="0"/>
              </a:rPr>
              <a:t>ngoing </a:t>
            </a:r>
            <a:r>
              <a:rPr lang="en-US" altLang="en-US" sz="2000" dirty="0">
                <a:latin typeface="Arial" charset="0"/>
              </a:rPr>
              <a:t>safety and risk assessments </a:t>
            </a:r>
            <a:r>
              <a:rPr lang="en-US" altLang="en-US" sz="2000" dirty="0" smtClean="0">
                <a:latin typeface="Arial" charset="0"/>
              </a:rPr>
              <a:t>for incidents of domestic abuse, CAN, and </a:t>
            </a:r>
            <a:r>
              <a:rPr lang="en-US" altLang="en-US" sz="2000" dirty="0" err="1" smtClean="0">
                <a:latin typeface="Arial" charset="0"/>
              </a:rPr>
              <a:t>PSB</a:t>
            </a:r>
            <a:r>
              <a:rPr lang="en-US" altLang="en-US" sz="2000" dirty="0" smtClean="0">
                <a:latin typeface="Arial" charset="0"/>
              </a:rPr>
              <a:t>-CY </a:t>
            </a:r>
            <a:endParaRPr lang="en-US" altLang="en-US" sz="2000" dirty="0">
              <a:latin typeface="Arial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>
                <a:latin typeface="Arial" charset="0"/>
              </a:rPr>
              <a:t>Clinical case management 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charset="0"/>
              </a:rPr>
              <a:t>Strength based enhancement of family </a:t>
            </a:r>
            <a:r>
              <a:rPr lang="en-US" altLang="en-US" sz="2000" dirty="0">
                <a:latin typeface="Arial" charset="0"/>
              </a:rPr>
              <a:t>dynamics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charset="0"/>
              </a:rPr>
              <a:t>Referral to appropriate services when need is outside of the scope of FAP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charset="0"/>
              </a:rPr>
              <a:t>Services </a:t>
            </a:r>
            <a:r>
              <a:rPr lang="en-US" altLang="en-US" sz="2000" dirty="0">
                <a:latin typeface="Arial" charset="0"/>
              </a:rPr>
              <a:t>for </a:t>
            </a:r>
            <a:r>
              <a:rPr lang="en-US" altLang="en-US" sz="2000" dirty="0" err="1" smtClean="0">
                <a:latin typeface="Arial" charset="0"/>
              </a:rPr>
              <a:t>MTF</a:t>
            </a:r>
            <a:r>
              <a:rPr lang="en-US" altLang="en-US" sz="2000" dirty="0" smtClean="0">
                <a:latin typeface="Arial" charset="0"/>
              </a:rPr>
              <a:t> eligible families and individuals </a:t>
            </a:r>
            <a:endParaRPr lang="en-US" altLang="en-US" sz="2000" dirty="0">
              <a:latin typeface="Arial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charset="0"/>
              </a:rPr>
              <a:t>Incident </a:t>
            </a:r>
            <a:r>
              <a:rPr lang="en-US" altLang="en-US" sz="2000" dirty="0">
                <a:latin typeface="Arial" charset="0"/>
              </a:rPr>
              <a:t>Determination Committee</a:t>
            </a:r>
            <a:endParaRPr lang="en-US" sz="2000" dirty="0"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20354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7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04800"/>
            <a:ext cx="5029200" cy="60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New Parent Support Program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1142997"/>
            <a:ext cx="769620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Responsibilities:</a:t>
            </a:r>
          </a:p>
          <a:p>
            <a:pPr marL="692150" lvl="1" indent="-346075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charset="0"/>
                <a:cs typeface="Arial" pitchFamily="34" charset="0"/>
              </a:rPr>
              <a:t>Promote </a:t>
            </a:r>
            <a:r>
              <a:rPr lang="en-US" altLang="en-US" sz="2000" dirty="0">
                <a:latin typeface="Arial" charset="0"/>
                <a:cs typeface="Arial" pitchFamily="34" charset="0"/>
              </a:rPr>
              <a:t>personal and family readiness and </a:t>
            </a:r>
            <a:r>
              <a:rPr lang="en-US" altLang="en-US" sz="2000" dirty="0" smtClean="0">
                <a:latin typeface="Arial" charset="0"/>
                <a:cs typeface="Arial" pitchFamily="34" charset="0"/>
              </a:rPr>
              <a:t>reduce the </a:t>
            </a:r>
            <a:r>
              <a:rPr lang="en-US" altLang="en-US" sz="2000" dirty="0">
                <a:latin typeface="Arial" charset="0"/>
                <a:cs typeface="Arial" pitchFamily="34" charset="0"/>
              </a:rPr>
              <a:t>risk of child </a:t>
            </a:r>
            <a:r>
              <a:rPr lang="en-US" altLang="en-US" sz="2000" dirty="0" smtClean="0">
                <a:latin typeface="Arial" charset="0"/>
                <a:cs typeface="Arial" pitchFamily="34" charset="0"/>
              </a:rPr>
              <a:t>abuse </a:t>
            </a:r>
            <a:r>
              <a:rPr lang="en-US" altLang="en-US" sz="2000" dirty="0">
                <a:latin typeface="Arial" charset="0"/>
                <a:cs typeface="Arial" pitchFamily="34" charset="0"/>
              </a:rPr>
              <a:t>by providing parenting education and support to </a:t>
            </a:r>
            <a:r>
              <a:rPr lang="en-US" altLang="en-US" sz="2000" dirty="0" smtClean="0">
                <a:latin typeface="Arial" charset="0"/>
                <a:cs typeface="Arial" pitchFamily="34" charset="0"/>
              </a:rPr>
              <a:t>expecting parents, </a:t>
            </a:r>
            <a:r>
              <a:rPr lang="en-US" altLang="en-US" sz="2000" dirty="0">
                <a:latin typeface="Arial" charset="0"/>
                <a:cs typeface="Arial" pitchFamily="34" charset="0"/>
              </a:rPr>
              <a:t>as well as to parents with children up </a:t>
            </a:r>
            <a:r>
              <a:rPr lang="en-US" altLang="en-US" sz="2000" dirty="0" smtClean="0">
                <a:latin typeface="Arial" charset="0"/>
                <a:cs typeface="Arial" pitchFamily="34" charset="0"/>
              </a:rPr>
              <a:t>through the </a:t>
            </a:r>
            <a:r>
              <a:rPr lang="en-US" altLang="en-US" sz="2000" dirty="0">
                <a:latin typeface="Arial" charset="0"/>
                <a:cs typeface="Arial" pitchFamily="34" charset="0"/>
              </a:rPr>
              <a:t>age of </a:t>
            </a:r>
            <a:r>
              <a:rPr lang="en-US" altLang="en-US" sz="2000" dirty="0" smtClean="0">
                <a:latin typeface="Arial" charset="0"/>
                <a:cs typeface="Arial" pitchFamily="34" charset="0"/>
              </a:rPr>
              <a:t>5</a:t>
            </a:r>
          </a:p>
          <a:p>
            <a:pPr marL="692150" lvl="1" indent="-346075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charset="0"/>
                <a:cs typeface="Arial" pitchFamily="34" charset="0"/>
              </a:rPr>
              <a:t>Prevention-based program</a:t>
            </a:r>
          </a:p>
          <a:p>
            <a:pPr marL="692150" lvl="1" indent="-346075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charset="0"/>
              </a:rPr>
              <a:t>Referrals</a:t>
            </a:r>
            <a:r>
              <a:rPr lang="en-US" altLang="en-US" sz="2000" dirty="0">
                <a:latin typeface="Arial" charset="0"/>
              </a:rPr>
              <a:t>: </a:t>
            </a:r>
            <a:r>
              <a:rPr lang="en-US" altLang="en-US" sz="2000" dirty="0" smtClean="0">
                <a:latin typeface="Arial" charset="0"/>
              </a:rPr>
              <a:t>self-referrals</a:t>
            </a:r>
            <a:r>
              <a:rPr lang="en-US" altLang="en-US" sz="2000" dirty="0">
                <a:latin typeface="Arial" charset="0"/>
              </a:rPr>
              <a:t>, </a:t>
            </a:r>
            <a:r>
              <a:rPr lang="en-US" altLang="en-US" sz="2000" dirty="0" smtClean="0">
                <a:latin typeface="Arial" charset="0"/>
              </a:rPr>
              <a:t>commands, </a:t>
            </a:r>
            <a:r>
              <a:rPr lang="en-US" altLang="en-US" sz="2000" dirty="0">
                <a:latin typeface="Arial" charset="0"/>
              </a:rPr>
              <a:t>medical providers, community agencies, </a:t>
            </a:r>
            <a:r>
              <a:rPr lang="en-US" altLang="en-US" sz="2000" dirty="0" smtClean="0">
                <a:latin typeface="Arial" charset="0"/>
              </a:rPr>
              <a:t>FAP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provided: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visitation to support evidence based early childhood development education 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lvl="1" indent="-346075">
              <a:spcAft>
                <a:spcPts val="2400"/>
              </a:spcAft>
              <a:buFont typeface="Courier New" panose="02070309020205020404" pitchFamily="49" charset="0"/>
              <a:buChar char="o"/>
              <a:defRPr/>
            </a:pP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Classes/groups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06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04800"/>
            <a:ext cx="5257800" cy="60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Advocacy Committee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209" y="1203097"/>
            <a:ext cx="79248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Serves as the policy-making, coordinating, and advisory body to address child abuse and domestic abuse at the installation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Interdisciplinary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team chaired by the installation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commander</a:t>
            </a:r>
          </a:p>
          <a:p>
            <a:pPr marL="692150" lvl="1" indent="-346075">
              <a:buSzPct val="75000"/>
              <a:buFont typeface="Courier New" panose="02070309020205020404" pitchFamily="49" charset="0"/>
              <a:buChar char="o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members include:</a:t>
            </a: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FAP Manager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Marine and Family Programs Director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Staff Judge Advocate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Chaplain</a:t>
            </a: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Police, Criminal Investigation Division,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NCIS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Military Treatment Facility representative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Defense Education Activity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representative</a:t>
            </a:r>
          </a:p>
          <a:p>
            <a:pPr marL="1035050" lvl="2" indent="-342900"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FAP Prevention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Education Specialist</a:t>
            </a:r>
          </a:p>
          <a:p>
            <a:pPr marL="1035050" lvl="2" indent="-342900">
              <a:spcAft>
                <a:spcPts val="600"/>
              </a:spcAft>
              <a:buSzPct val="70000"/>
              <a:buFont typeface="Arial" panose="020B0604020202020204" pitchFamily="34" charset="0"/>
              <a:buChar char="−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Others, 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deemed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appropriate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16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96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399" y="304800"/>
            <a:ext cx="7901609" cy="60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Advocacy Committee (Continued)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209" y="1184464"/>
            <a:ext cx="7924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Approves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annual plan for the coordinated community response and risk management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CAN and DA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Monitors the implementation of the coordinated community response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16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3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590800" y="2286000"/>
            <a:ext cx="36856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en-US" sz="5400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2105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65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1954484"/>
            <a:ext cx="8153400" cy="6096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HQMC Point of Contact </a:t>
            </a:r>
          </a:p>
          <a:p>
            <a:pPr algn="ctr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0087" y="2564084"/>
            <a:ext cx="80573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 Villegas, MSW, LCSW </a:t>
            </a:r>
          </a:p>
          <a:p>
            <a:pPr algn="ctr"/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Victim Advocate Specialist </a:t>
            </a:r>
          </a:p>
          <a:p>
            <a:pPr algn="ctr"/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FAP Headquarters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105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24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04800"/>
            <a:ext cx="4953000" cy="60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1143000"/>
            <a:ext cx="7924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Family Advocacy Program (FAP) Elements </a:t>
            </a:r>
          </a:p>
          <a:p>
            <a:pPr marL="346075" indent="-346075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Describe FAP Personnel Background 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Qualifications </a:t>
            </a:r>
          </a:p>
          <a:p>
            <a:pPr marL="346075" indent="-346075">
              <a:spcAft>
                <a:spcPts val="24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Brief Overview of Transitional Compensation 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Abused Family Members (TCAFM)</a:t>
            </a:r>
          </a:p>
          <a:p>
            <a:pPr marL="346075" indent="-346075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FAP Command Collaboration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1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304800"/>
            <a:ext cx="5257800" cy="6096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FAP Mission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57200" y="1143000"/>
            <a:ext cx="76763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lvl="1" indent="-346075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FAP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a multi-faceted, multi-disciplinary program designed to address child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abuse and neglect (CAN), domestic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abuse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(DA), and problematic sexual behaviors in children and youth 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-CY) within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Marine Corps community through prevention, advocacy,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treatment.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Domestic abuse includes intimate partner violence. </a:t>
            </a:r>
          </a:p>
          <a:p>
            <a:pPr marL="346075" lvl="1" indent="-346075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lvl="1" indent="-346075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program is staffed with clinicians,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victim advocates (VA),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visitors,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prevention specialists who work as part of a coordinated response to meet the needs of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members and their families on the installation.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308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199" y="304800"/>
            <a:ext cx="8001001" cy="609600"/>
          </a:xfrm>
        </p:spPr>
        <p:txBody>
          <a:bodyPr>
            <a:noAutofit/>
          </a:bodyPr>
          <a:lstStyle/>
          <a:p>
            <a:r>
              <a:rPr lang="en-US" sz="245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Problematic Sexual Behaviors in Children and Youth</a:t>
            </a:r>
            <a:endParaRPr lang="en-US" sz="2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9407" y="1143000"/>
            <a:ext cx="78287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Behaviors initiated by children and youth under the age of 18 that involve sexual body parts in a manner that deviates from normative or typical sexual behavior and are developmentally inappropriate or potentially harmful to the individual initiating the behavior, the individual(s) impacted by the behavior or others.</a:t>
            </a:r>
          </a:p>
        </p:txBody>
      </p:sp>
    </p:spTree>
    <p:extLst>
      <p:ext uri="{BB962C8B-B14F-4D97-AF65-F5344CB8AC3E}">
        <p14:creationId xmlns:p14="http://schemas.microsoft.com/office/powerpoint/2010/main" val="86786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04800"/>
            <a:ext cx="6172200" cy="60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Prevention and Education Program  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0646" y="1143000"/>
            <a:ext cx="7543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 healthy relationships to reduce the risk and recurrence of CA, DA, and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PSB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-CY:</a:t>
            </a: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family and individual functioning</a:t>
            </a: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 interpersonal and relationship skills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CCR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 CA, DA, and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-CY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community knowledge of resources and services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0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04800"/>
            <a:ext cx="60198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Prevention and Education Program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1143000"/>
            <a:ext cx="7239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346075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Collaboration </a:t>
            </a: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outreach </a:t>
            </a: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programs to improve interpersonal relationships and parenting skills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2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04800"/>
            <a:ext cx="48006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Victim Advocacy Program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1066800"/>
            <a:ext cx="760019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Responsibilities: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Serve in an on-call duty status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24/7/365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Answer the 24/7 Helpline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 initial response to victims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 (onsite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or over the phone)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calls from military and civilian entities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., Provost Marshal’s Office, Naval Criminal Investigative Service (NCIS),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Naval Hospital/Clinic)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victims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voluntary nature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VA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 victims of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their reporting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options (restricted and unrestricted)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4119" y="822960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78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04800"/>
            <a:ext cx="4419600" cy="609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Victim Advocacy Program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3400" y="1066800"/>
            <a:ext cx="7696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Assess for imminent danger to life or harm to oneself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others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Help victims, non-abusing parents of child abuse victims, and families impacted by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PSB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-CY develop a safety plan 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the victim is aware of all legal action available to promote his or her safety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Liaise between the victim and command representatives</a:t>
            </a:r>
          </a:p>
          <a:p>
            <a:pPr marL="692150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Assist the victim and families with resources and referrals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6476" y="819557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5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533400" y="349847"/>
            <a:ext cx="4419600" cy="482991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Victim Advocacy Program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5BC166A9-DDD0-49CD-8DB0-614FA4CF797E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66D-0957-4F9E-9444-21825319815D}" type="datetime1">
              <a:rPr lang="en-US" smtClean="0"/>
              <a:pPr/>
              <a:t>6/26/2020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07" y="6276019"/>
            <a:ext cx="1504193" cy="505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3461" y="1143000"/>
            <a:ext cx="790499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TCAFM (Federal Law 10 USC 1059; DoDI 1342.24; FMR Vol 7B Chapter 60)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TCAFM is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congressionally mandated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program that provides temporary financial assistance to eligible family members after the Marine offender is separated from the Marine Corps for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documented dependent-abuse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offense </a:t>
            </a: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coordinate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completion of the TCAFM application with the client </a:t>
            </a:r>
          </a:p>
          <a:p>
            <a:pPr marL="692150" lvl="1" indent="-346075">
              <a:buFont typeface="Courier New" panose="02070309020205020404" pitchFamily="49" charset="0"/>
              <a:buChar char="o"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are responsible for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commands regarding eligibility criteria and the importance of including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DA/CAN in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separation documentation, when appropriate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32838"/>
            <a:ext cx="9144000" cy="91440"/>
          </a:xfrm>
          <a:prstGeom prst="rect">
            <a:avLst/>
          </a:prstGeom>
          <a:solidFill>
            <a:srgbClr val="A919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42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762</Words>
  <Application>Microsoft Office PowerPoint</Application>
  <PresentationFormat>Letter Paper (8.5x11 in)</PresentationFormat>
  <Paragraphs>147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MOBLEY CIV GREGORY D</dc:creator>
  <cp:lastModifiedBy>Eichner 1stLt Monica S</cp:lastModifiedBy>
  <cp:revision>167</cp:revision>
  <cp:lastPrinted>2019-08-15T11:37:32Z</cp:lastPrinted>
  <dcterms:created xsi:type="dcterms:W3CDTF">2015-11-10T13:09:17Z</dcterms:created>
  <dcterms:modified xsi:type="dcterms:W3CDTF">2020-06-26T13:10:48Z</dcterms:modified>
</cp:coreProperties>
</file>